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4"/>
  </p:sldMasterIdLst>
  <p:notesMasterIdLst>
    <p:notesMasterId r:id="rId22"/>
  </p:notesMasterIdLst>
  <p:sldIdLst>
    <p:sldId id="509" r:id="rId5"/>
    <p:sldId id="443" r:id="rId6"/>
    <p:sldId id="517" r:id="rId7"/>
    <p:sldId id="519" r:id="rId8"/>
    <p:sldId id="520" r:id="rId9"/>
    <p:sldId id="521" r:id="rId10"/>
    <p:sldId id="518" r:id="rId11"/>
    <p:sldId id="522" r:id="rId12"/>
    <p:sldId id="523" r:id="rId13"/>
    <p:sldId id="510" r:id="rId14"/>
    <p:sldId id="524" r:id="rId15"/>
    <p:sldId id="525" r:id="rId16"/>
    <p:sldId id="478" r:id="rId17"/>
    <p:sldId id="483" r:id="rId18"/>
    <p:sldId id="526" r:id="rId19"/>
    <p:sldId id="527" r:id="rId20"/>
    <p:sldId id="528" r:id="rId21"/>
  </p:sldIdLst>
  <p:sldSz cx="12192000" cy="6858000"/>
  <p:notesSz cx="6807200" cy="99393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2C76"/>
    <a:srgbClr val="F69200"/>
    <a:srgbClr val="0092C7"/>
    <a:srgbClr val="125991"/>
    <a:srgbClr val="5557AF"/>
    <a:srgbClr val="126BA1"/>
    <a:srgbClr val="5FBBDC"/>
    <a:srgbClr val="22A1CE"/>
    <a:srgbClr val="3A9262"/>
    <a:srgbClr val="1493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C7C40C-D96C-49F0-BEA1-36AEDE4903C2}" v="39" dt="2021-08-02T18:23:23.9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756"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49786" cy="496967"/>
          </a:xfrm>
          <a:prstGeom prst="rect">
            <a:avLst/>
          </a:prstGeom>
        </p:spPr>
        <p:txBody>
          <a:bodyPr vert="horz" lIns="91614" tIns="45807" rIns="91614" bIns="45807" rtlCol="0"/>
          <a:lstStyle>
            <a:lvl1pPr algn="l">
              <a:defRPr sz="1200"/>
            </a:lvl1pPr>
          </a:lstStyle>
          <a:p>
            <a:endParaRPr lang="en-GB"/>
          </a:p>
        </p:txBody>
      </p:sp>
      <p:sp>
        <p:nvSpPr>
          <p:cNvPr id="3" name="Date Placeholder 2"/>
          <p:cNvSpPr>
            <a:spLocks noGrp="1"/>
          </p:cNvSpPr>
          <p:nvPr>
            <p:ph type="dt" idx="1"/>
          </p:nvPr>
        </p:nvSpPr>
        <p:spPr>
          <a:xfrm>
            <a:off x="3855839" y="0"/>
            <a:ext cx="2949786" cy="496967"/>
          </a:xfrm>
          <a:prstGeom prst="rect">
            <a:avLst/>
          </a:prstGeom>
        </p:spPr>
        <p:txBody>
          <a:bodyPr vert="horz" lIns="91614" tIns="45807" rIns="91614" bIns="45807" rtlCol="0"/>
          <a:lstStyle>
            <a:lvl1pPr algn="r">
              <a:defRPr sz="1200"/>
            </a:lvl1pPr>
          </a:lstStyle>
          <a:p>
            <a:fld id="{F8F2C5EA-567C-443D-8907-3B5AB82CF37F}" type="datetimeFigureOut">
              <a:rPr lang="en-GB" smtClean="0"/>
              <a:t>02/08/2021</a:t>
            </a:fld>
            <a:endParaRPr lang="en-GB"/>
          </a:p>
        </p:txBody>
      </p:sp>
      <p:sp>
        <p:nvSpPr>
          <p:cNvPr id="4" name="Slide Image Placeholder 3"/>
          <p:cNvSpPr>
            <a:spLocks noGrp="1" noRot="1" noChangeAspect="1"/>
          </p:cNvSpPr>
          <p:nvPr>
            <p:ph type="sldImg" idx="2"/>
          </p:nvPr>
        </p:nvSpPr>
        <p:spPr>
          <a:xfrm>
            <a:off x="90488" y="746125"/>
            <a:ext cx="6626225" cy="3727450"/>
          </a:xfrm>
          <a:prstGeom prst="rect">
            <a:avLst/>
          </a:prstGeom>
          <a:noFill/>
          <a:ln w="12700">
            <a:solidFill>
              <a:prstClr val="black"/>
            </a:solidFill>
          </a:ln>
        </p:spPr>
        <p:txBody>
          <a:bodyPr vert="horz" lIns="91614" tIns="45807" rIns="91614" bIns="45807" rtlCol="0" anchor="ctr"/>
          <a:lstStyle/>
          <a:p>
            <a:endParaRPr lang="en-GB"/>
          </a:p>
        </p:txBody>
      </p:sp>
      <p:sp>
        <p:nvSpPr>
          <p:cNvPr id="5" name="Notes Placeholder 4"/>
          <p:cNvSpPr>
            <a:spLocks noGrp="1"/>
          </p:cNvSpPr>
          <p:nvPr>
            <p:ph type="body" sz="quarter" idx="3"/>
          </p:nvPr>
        </p:nvSpPr>
        <p:spPr>
          <a:xfrm>
            <a:off x="680720" y="4721187"/>
            <a:ext cx="5445760" cy="4472702"/>
          </a:xfrm>
          <a:prstGeom prst="rect">
            <a:avLst/>
          </a:prstGeom>
        </p:spPr>
        <p:txBody>
          <a:bodyPr vert="horz" lIns="91614" tIns="45807" rIns="91614" bIns="4580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9440647"/>
            <a:ext cx="2949786" cy="496967"/>
          </a:xfrm>
          <a:prstGeom prst="rect">
            <a:avLst/>
          </a:prstGeom>
        </p:spPr>
        <p:txBody>
          <a:bodyPr vert="horz" lIns="91614" tIns="45807" rIns="91614" bIns="45807" rtlCol="0" anchor="b"/>
          <a:lstStyle>
            <a:lvl1pPr algn="l">
              <a:defRPr sz="1200"/>
            </a:lvl1pPr>
          </a:lstStyle>
          <a:p>
            <a:endParaRPr lang="en-GB"/>
          </a:p>
        </p:txBody>
      </p:sp>
      <p:sp>
        <p:nvSpPr>
          <p:cNvPr id="7" name="Slide Number Placeholder 6"/>
          <p:cNvSpPr>
            <a:spLocks noGrp="1"/>
          </p:cNvSpPr>
          <p:nvPr>
            <p:ph type="sldNum" sz="quarter" idx="5"/>
          </p:nvPr>
        </p:nvSpPr>
        <p:spPr>
          <a:xfrm>
            <a:off x="3855839" y="9440647"/>
            <a:ext cx="2949786" cy="496967"/>
          </a:xfrm>
          <a:prstGeom prst="rect">
            <a:avLst/>
          </a:prstGeom>
        </p:spPr>
        <p:txBody>
          <a:bodyPr vert="horz" lIns="91614" tIns="45807" rIns="91614" bIns="45807" rtlCol="0" anchor="b"/>
          <a:lstStyle>
            <a:lvl1pPr algn="r">
              <a:defRPr sz="1200"/>
            </a:lvl1pPr>
          </a:lstStyle>
          <a:p>
            <a:fld id="{8071D3C4-3B96-4DAA-BA48-30045AAA4634}" type="slidenum">
              <a:rPr lang="en-GB" smtClean="0"/>
              <a:t>‹#›</a:t>
            </a:fld>
            <a:endParaRPr lang="en-GB"/>
          </a:p>
        </p:txBody>
      </p:sp>
    </p:spTree>
    <p:extLst>
      <p:ext uri="{BB962C8B-B14F-4D97-AF65-F5344CB8AC3E}">
        <p14:creationId xmlns:p14="http://schemas.microsoft.com/office/powerpoint/2010/main" val="32334327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071D3C4-3B96-4DAA-BA48-30045AAA4634}" type="slidenum">
              <a:rPr lang="en-GB" smtClean="0"/>
              <a:t>1</a:t>
            </a:fld>
            <a:endParaRPr lang="en-GB"/>
          </a:p>
        </p:txBody>
      </p:sp>
    </p:spTree>
    <p:extLst>
      <p:ext uri="{BB962C8B-B14F-4D97-AF65-F5344CB8AC3E}">
        <p14:creationId xmlns:p14="http://schemas.microsoft.com/office/powerpoint/2010/main" val="17556814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a:p>
        </p:txBody>
      </p:sp>
      <p:sp>
        <p:nvSpPr>
          <p:cNvPr id="4" name="Slide Number Placeholder 3"/>
          <p:cNvSpPr>
            <a:spLocks noGrp="1"/>
          </p:cNvSpPr>
          <p:nvPr>
            <p:ph type="sldNum" sz="quarter" idx="5"/>
          </p:nvPr>
        </p:nvSpPr>
        <p:spPr/>
        <p:txBody>
          <a:bodyPr/>
          <a:lstStyle/>
          <a:p>
            <a:fld id="{8071D3C4-3B96-4DAA-BA48-30045AAA4634}" type="slidenum">
              <a:rPr lang="en-GB" smtClean="0"/>
              <a:t>11</a:t>
            </a:fld>
            <a:endParaRPr lang="en-GB"/>
          </a:p>
        </p:txBody>
      </p:sp>
    </p:spTree>
    <p:extLst>
      <p:ext uri="{BB962C8B-B14F-4D97-AF65-F5344CB8AC3E}">
        <p14:creationId xmlns:p14="http://schemas.microsoft.com/office/powerpoint/2010/main" val="5737415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071D3C4-3B96-4DAA-BA48-30045AAA4634}" type="slidenum">
              <a:rPr lang="en-GB" smtClean="0"/>
              <a:t>12</a:t>
            </a:fld>
            <a:endParaRPr lang="en-GB"/>
          </a:p>
        </p:txBody>
      </p:sp>
    </p:spTree>
    <p:extLst>
      <p:ext uri="{BB962C8B-B14F-4D97-AF65-F5344CB8AC3E}">
        <p14:creationId xmlns:p14="http://schemas.microsoft.com/office/powerpoint/2010/main" val="1755681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71D3C4-3B96-4DAA-BA48-30045AAA4634}" type="slidenum">
              <a:rPr lang="en-GB" smtClean="0"/>
              <a:t>13</a:t>
            </a:fld>
            <a:endParaRPr lang="en-GB"/>
          </a:p>
        </p:txBody>
      </p:sp>
    </p:spTree>
    <p:extLst>
      <p:ext uri="{BB962C8B-B14F-4D97-AF65-F5344CB8AC3E}">
        <p14:creationId xmlns:p14="http://schemas.microsoft.com/office/powerpoint/2010/main" val="3752153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71D3C4-3B96-4DAA-BA48-30045AAA4634}" type="slidenum">
              <a:rPr lang="en-GB" smtClean="0"/>
              <a:t>14</a:t>
            </a:fld>
            <a:endParaRPr lang="en-GB"/>
          </a:p>
        </p:txBody>
      </p:sp>
    </p:spTree>
    <p:extLst>
      <p:ext uri="{BB962C8B-B14F-4D97-AF65-F5344CB8AC3E}">
        <p14:creationId xmlns:p14="http://schemas.microsoft.com/office/powerpoint/2010/main" val="2919569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71D3C4-3B96-4DAA-BA48-30045AAA4634}" type="slidenum">
              <a:rPr lang="en-GB" smtClean="0"/>
              <a:t>15</a:t>
            </a:fld>
            <a:endParaRPr lang="en-GB"/>
          </a:p>
        </p:txBody>
      </p:sp>
    </p:spTree>
    <p:extLst>
      <p:ext uri="{BB962C8B-B14F-4D97-AF65-F5344CB8AC3E}">
        <p14:creationId xmlns:p14="http://schemas.microsoft.com/office/powerpoint/2010/main" val="2053364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071D3C4-3B96-4DAA-BA48-30045AAA4634}" type="slidenum">
              <a:rPr lang="en-GB" smtClean="0"/>
              <a:t>16</a:t>
            </a:fld>
            <a:endParaRPr lang="en-GB"/>
          </a:p>
        </p:txBody>
      </p:sp>
    </p:spTree>
    <p:extLst>
      <p:ext uri="{BB962C8B-B14F-4D97-AF65-F5344CB8AC3E}">
        <p14:creationId xmlns:p14="http://schemas.microsoft.com/office/powerpoint/2010/main" val="9120910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071D3C4-3B96-4DAA-BA48-30045AAA4634}" type="slidenum">
              <a:rPr lang="en-GB" smtClean="0"/>
              <a:t>17</a:t>
            </a:fld>
            <a:endParaRPr lang="en-GB"/>
          </a:p>
        </p:txBody>
      </p:sp>
    </p:spTree>
    <p:extLst>
      <p:ext uri="{BB962C8B-B14F-4D97-AF65-F5344CB8AC3E}">
        <p14:creationId xmlns:p14="http://schemas.microsoft.com/office/powerpoint/2010/main" val="1298693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071D3C4-3B96-4DAA-BA48-30045AAA4634}" type="slidenum">
              <a:rPr lang="en-GB" smtClean="0"/>
              <a:t>2</a:t>
            </a:fld>
            <a:endParaRPr lang="en-GB"/>
          </a:p>
        </p:txBody>
      </p:sp>
    </p:spTree>
    <p:extLst>
      <p:ext uri="{BB962C8B-B14F-4D97-AF65-F5344CB8AC3E}">
        <p14:creationId xmlns:p14="http://schemas.microsoft.com/office/powerpoint/2010/main" val="3381329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071D3C4-3B96-4DAA-BA48-30045AAA4634}" type="slidenum">
              <a:rPr lang="en-GB" smtClean="0"/>
              <a:t>3</a:t>
            </a:fld>
            <a:endParaRPr lang="en-GB"/>
          </a:p>
        </p:txBody>
      </p:sp>
    </p:spTree>
    <p:extLst>
      <p:ext uri="{BB962C8B-B14F-4D97-AF65-F5344CB8AC3E}">
        <p14:creationId xmlns:p14="http://schemas.microsoft.com/office/powerpoint/2010/main" val="847119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6022809-BE0E-4CC2-B7F6-E3690A2835BE}" type="slidenum">
              <a:rPr lang="en-GB" smtClean="0"/>
              <a:t>4</a:t>
            </a:fld>
            <a:endParaRPr lang="en-GB"/>
          </a:p>
        </p:txBody>
      </p:sp>
    </p:spTree>
    <p:extLst>
      <p:ext uri="{BB962C8B-B14F-4D97-AF65-F5344CB8AC3E}">
        <p14:creationId xmlns:p14="http://schemas.microsoft.com/office/powerpoint/2010/main" val="1674521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6022809-BE0E-4CC2-B7F6-E3690A2835BE}" type="slidenum">
              <a:rPr lang="en-GB" smtClean="0"/>
              <a:t>5</a:t>
            </a:fld>
            <a:endParaRPr lang="en-GB"/>
          </a:p>
        </p:txBody>
      </p:sp>
    </p:spTree>
    <p:extLst>
      <p:ext uri="{BB962C8B-B14F-4D97-AF65-F5344CB8AC3E}">
        <p14:creationId xmlns:p14="http://schemas.microsoft.com/office/powerpoint/2010/main" val="295434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6022809-BE0E-4CC2-B7F6-E3690A2835BE}" type="slidenum">
              <a:rPr lang="en-GB" smtClean="0"/>
              <a:t>6</a:t>
            </a:fld>
            <a:endParaRPr lang="en-GB"/>
          </a:p>
        </p:txBody>
      </p:sp>
    </p:spTree>
    <p:extLst>
      <p:ext uri="{BB962C8B-B14F-4D97-AF65-F5344CB8AC3E}">
        <p14:creationId xmlns:p14="http://schemas.microsoft.com/office/powerpoint/2010/main" val="2226199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6022809-BE0E-4CC2-B7F6-E3690A2835BE}" type="slidenum">
              <a:rPr lang="en-GB" smtClean="0"/>
              <a:t>7</a:t>
            </a:fld>
            <a:endParaRPr lang="en-GB"/>
          </a:p>
        </p:txBody>
      </p:sp>
    </p:spTree>
    <p:extLst>
      <p:ext uri="{BB962C8B-B14F-4D97-AF65-F5344CB8AC3E}">
        <p14:creationId xmlns:p14="http://schemas.microsoft.com/office/powerpoint/2010/main" val="3959010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6022809-BE0E-4CC2-B7F6-E3690A2835BE}" type="slidenum">
              <a:rPr lang="en-GB" smtClean="0"/>
              <a:t>8</a:t>
            </a:fld>
            <a:endParaRPr lang="en-GB"/>
          </a:p>
        </p:txBody>
      </p:sp>
    </p:spTree>
    <p:extLst>
      <p:ext uri="{BB962C8B-B14F-4D97-AF65-F5344CB8AC3E}">
        <p14:creationId xmlns:p14="http://schemas.microsoft.com/office/powerpoint/2010/main" val="128319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a:p>
        </p:txBody>
      </p:sp>
      <p:sp>
        <p:nvSpPr>
          <p:cNvPr id="4" name="Slide Number Placeholder 3"/>
          <p:cNvSpPr>
            <a:spLocks noGrp="1"/>
          </p:cNvSpPr>
          <p:nvPr>
            <p:ph type="sldNum" sz="quarter" idx="5"/>
          </p:nvPr>
        </p:nvSpPr>
        <p:spPr/>
        <p:txBody>
          <a:bodyPr/>
          <a:lstStyle/>
          <a:p>
            <a:fld id="{8071D3C4-3B96-4DAA-BA48-30045AAA4634}" type="slidenum">
              <a:rPr lang="en-GB" smtClean="0"/>
              <a:t>10</a:t>
            </a:fld>
            <a:endParaRPr lang="en-GB"/>
          </a:p>
        </p:txBody>
      </p:sp>
    </p:spTree>
    <p:extLst>
      <p:ext uri="{BB962C8B-B14F-4D97-AF65-F5344CB8AC3E}">
        <p14:creationId xmlns:p14="http://schemas.microsoft.com/office/powerpoint/2010/main" val="20823606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9" name="Title 8"/>
          <p:cNvSpPr>
            <a:spLocks noGrp="1"/>
          </p:cNvSpPr>
          <p:nvPr>
            <p:ph type="ctrTitle"/>
          </p:nvPr>
        </p:nvSpPr>
        <p:spPr>
          <a:xfrm>
            <a:off x="711200" y="980728"/>
            <a:ext cx="10468864"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ctr" rtl="0">
              <a:spcBef>
                <a:spcPct val="0"/>
              </a:spcBef>
              <a:buNone/>
              <a:defRPr sz="5600" b="1">
                <a:ln>
                  <a:noFill/>
                </a:ln>
                <a:solidFill>
                  <a:schemeClr val="tx1"/>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711200" y="4365104"/>
            <a:ext cx="10472928" cy="1752600"/>
          </a:xfrm>
        </p:spPr>
        <p:txBody>
          <a:bodyPr lIns="0" rIns="18288"/>
          <a:lstStyle>
            <a:lvl1pPr marL="0" marR="45720" indent="0" algn="ctr">
              <a:buNone/>
              <a:defRPr>
                <a:solidFill>
                  <a:srgbClr val="0092C7"/>
                </a:solidFill>
                <a:latin typeface="Segoe UI Light" panose="020B0502040204020203" pitchFamily="34" charset="0"/>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02C8A5E5-FAB3-45FE-B422-E8A8593917C7}" type="datetimeFigureOut">
              <a:rPr lang="en-GB" smtClean="0"/>
              <a:t>02/08/2021</a:t>
            </a:fld>
            <a:endParaRPr lang="en-GB"/>
          </a:p>
        </p:txBody>
      </p:sp>
      <p:sp>
        <p:nvSpPr>
          <p:cNvPr id="19" name="Footer Placeholder 18"/>
          <p:cNvSpPr>
            <a:spLocks noGrp="1"/>
          </p:cNvSpPr>
          <p:nvPr>
            <p:ph type="ftr" sz="quarter" idx="11"/>
          </p:nvPr>
        </p:nvSpPr>
        <p:spPr/>
        <p:txBody>
          <a:bodyPr/>
          <a:lstStyle/>
          <a:p>
            <a:endParaRPr lang="en-GB"/>
          </a:p>
        </p:txBody>
      </p:sp>
      <p:sp>
        <p:nvSpPr>
          <p:cNvPr id="27" name="Slide Number Placeholder 26"/>
          <p:cNvSpPr>
            <a:spLocks noGrp="1"/>
          </p:cNvSpPr>
          <p:nvPr>
            <p:ph type="sldNum" sz="quarter" idx="12"/>
          </p:nvPr>
        </p:nvSpPr>
        <p:spPr/>
        <p:txBody>
          <a:bodyPr/>
          <a:lstStyle/>
          <a:p>
            <a:fld id="{61F17F2C-43F9-4360-B608-305BB96131D3}" type="slidenum">
              <a:rPr lang="en-GB" smtClean="0"/>
              <a:t>‹#›</a:t>
            </a:fld>
            <a:endParaRPr lang="en-GB"/>
          </a:p>
        </p:txBody>
      </p:sp>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t="9771" b="45966"/>
          <a:stretch/>
        </p:blipFill>
        <p:spPr>
          <a:xfrm>
            <a:off x="0" y="-27384"/>
            <a:ext cx="12176760" cy="3744416"/>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 y="6411516"/>
            <a:ext cx="12191989" cy="446484"/>
          </a:xfrm>
          <a:prstGeom prst="rect">
            <a:avLst/>
          </a:prstGeom>
        </p:spPr>
      </p:pic>
      <p:pic>
        <p:nvPicPr>
          <p:cNvPr id="10" name="Picture 3"/>
          <p:cNvPicPr>
            <a:picLocks noChangeAspect="1" noChangeArrowheads="1"/>
          </p:cNvPicPr>
          <p:nvPr userDrawn="1"/>
        </p:nvPicPr>
        <p:blipFill>
          <a:blip r:embed="rId4">
            <a:extLst>
              <a:ext uri="{28A0092B-C50C-407E-A947-70E740481C1C}">
                <a14:useLocalDpi xmlns:a14="http://schemas.microsoft.com/office/drawing/2010/main" val="0"/>
              </a:ext>
            </a:extLst>
          </a:blip>
          <a:stretch>
            <a:fillRect/>
          </a:stretch>
        </p:blipFill>
        <p:spPr bwMode="auto">
          <a:xfrm>
            <a:off x="3690967" y="2317437"/>
            <a:ext cx="4200465" cy="118553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425008" y="6510724"/>
            <a:ext cx="617018" cy="257175"/>
          </a:xfrm>
          <a:prstGeom prst="rect">
            <a:avLst/>
          </a:prstGeom>
        </p:spPr>
      </p:pic>
      <p:pic>
        <p:nvPicPr>
          <p:cNvPr id="4" name="Picture 3"/>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550400" y="6509715"/>
            <a:ext cx="685575" cy="257175"/>
          </a:xfrm>
          <a:prstGeom prst="rect">
            <a:avLst/>
          </a:prstGeom>
        </p:spPr>
      </p:pic>
      <p:pic>
        <p:nvPicPr>
          <p:cNvPr id="5" name="Picture 4"/>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487704" y="6509715"/>
            <a:ext cx="685575" cy="257175"/>
          </a:xfrm>
          <a:prstGeom prst="rect">
            <a:avLst/>
          </a:prstGeom>
        </p:spPr>
      </p:pic>
      <p:sp>
        <p:nvSpPr>
          <p:cNvPr id="6" name="TextBox 5"/>
          <p:cNvSpPr txBox="1"/>
          <p:nvPr userDrawn="1"/>
        </p:nvSpPr>
        <p:spPr>
          <a:xfrm>
            <a:off x="143339" y="6525345"/>
            <a:ext cx="4704523" cy="276999"/>
          </a:xfrm>
          <a:prstGeom prst="rect">
            <a:avLst/>
          </a:prstGeom>
          <a:noFill/>
        </p:spPr>
        <p:txBody>
          <a:bodyPr wrap="square" rtlCol="0">
            <a:spAutoFit/>
          </a:bodyPr>
          <a:lstStyle/>
          <a:p>
            <a:r>
              <a:rPr lang="en-GB" sz="1200">
                <a:latin typeface="Segoe UI Light" panose="020B0502040204020203" pitchFamily="34" charset="0"/>
              </a:rPr>
              <a:t>www.combined-knowledge.com</a:t>
            </a:r>
            <a:endParaRPr lang="en-GB" sz="1600">
              <a:latin typeface="Segoe UI Light" panose="020B0502040204020203" pitchFamily="34" charset="0"/>
            </a:endParaRPr>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3000"/>
                                        <p:tgtEl>
                                          <p:spTgt spid="10"/>
                                        </p:tgtEl>
                                      </p:cBhvr>
                                    </p:animEffect>
                                  </p:childTnLst>
                                </p:cTn>
                              </p:par>
                              <p:par>
                                <p:cTn id="8" presetID="42" presetClass="path" presetSubtype="0" decel="100000" fill="hold" nodeType="withEffect">
                                  <p:stCondLst>
                                    <p:cond delay="0"/>
                                  </p:stCondLst>
                                  <p:childTnLst>
                                    <p:animMotion origin="layout" path="M -0.04727 0.00648 L 5.55112E-17 0.00648 " pathEditMode="relative" rAng="0" ptsTypes="AA">
                                      <p:cBhvr>
                                        <p:cTn id="9" dur="2000" fill="hold"/>
                                        <p:tgtEl>
                                          <p:spTgt spid="10"/>
                                        </p:tgtEl>
                                        <p:attrNameLst>
                                          <p:attrName>ppt_x</p:attrName>
                                          <p:attrName>ppt_y</p:attrName>
                                        </p:attrNameLst>
                                      </p:cBhvr>
                                      <p:rCtr x="235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92C7"/>
                </a:solidFill>
                <a:latin typeface="Segoe UI Light" panose="020B0502040204020203" pitchFamily="34" charset="0"/>
              </a:defRPr>
            </a:lvl1p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2C8A5E5-FAB3-45FE-B422-E8A8593917C7}" type="datetimeFigureOut">
              <a:rPr lang="en-GB" smtClean="0"/>
              <a:t>02/08/2021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F17F2C-43F9-4360-B608-305BB96131D3}" type="slidenum">
              <a:rPr lang="en-GB" smtClean="0"/>
              <a:t>‹#›</a:t>
            </a:fld>
            <a:endParaRPr lang="en-GB"/>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 y="6411516"/>
            <a:ext cx="12191989" cy="446484"/>
          </a:xfrm>
          <a:prstGeom prst="rect">
            <a:avLst/>
          </a:prstGeom>
        </p:spPr>
      </p:pic>
      <p:pic>
        <p:nvPicPr>
          <p:cNvPr id="9" name="Picture 3">
            <a:extLst>
              <a:ext uri="{FF2B5EF4-FFF2-40B4-BE49-F238E27FC236}">
                <a16:creationId xmlns:a16="http://schemas.microsoft.com/office/drawing/2014/main" id="{DAC913A8-7118-42F7-9643-58E1B4B19E33}"/>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143341" y="6485438"/>
            <a:ext cx="1056116" cy="3116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chemeClr val="bg1"/>
        </a:solid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2"/>
            <a:ext cx="2743200" cy="5211763"/>
          </a:xfrm>
        </p:spPr>
        <p:txBody>
          <a:bodyPr vert="eaVert"/>
          <a:lstStyle>
            <a:lvl1pPr>
              <a:defRPr>
                <a:solidFill>
                  <a:srgbClr val="0092C7"/>
                </a:solidFill>
                <a:latin typeface="Segoe UI Light" panose="020B0502040204020203" pitchFamily="34" charset="0"/>
              </a:defRPr>
            </a:lvl1pPr>
          </a:lstStyle>
          <a:p>
            <a:r>
              <a:rPr kumimoji="0" lang="en-US"/>
              <a:t>Click to edit Master title style</a:t>
            </a:r>
          </a:p>
        </p:txBody>
      </p:sp>
      <p:sp>
        <p:nvSpPr>
          <p:cNvPr id="3" name="Vertical Text Placeholder 2"/>
          <p:cNvSpPr>
            <a:spLocks noGrp="1"/>
          </p:cNvSpPr>
          <p:nvPr>
            <p:ph type="body" orient="vert" idx="1"/>
          </p:nvPr>
        </p:nvSpPr>
        <p:spPr>
          <a:xfrm>
            <a:off x="609600" y="914402"/>
            <a:ext cx="8026400" cy="5211763"/>
          </a:xfrm>
        </p:spPr>
        <p:txBody>
          <a:bodyPr vert="eaVert"/>
          <a:lstStyle>
            <a:lvl1pPr>
              <a:defRPr>
                <a:latin typeface="Segoe UI Light" panose="020B0502040204020203" pitchFamily="34" charset="0"/>
              </a:defRPr>
            </a:lvl1pPr>
            <a:lvl2pPr>
              <a:defRPr>
                <a:latin typeface="Segoe UI Light" panose="020B0502040204020203" pitchFamily="34" charset="0"/>
              </a:defRPr>
            </a:lvl2pPr>
            <a:lvl3pPr>
              <a:defRPr>
                <a:latin typeface="Segoe UI Light" panose="020B0502040204020203" pitchFamily="34" charset="0"/>
              </a:defRPr>
            </a:lvl3pPr>
            <a:lvl4pPr>
              <a:defRPr>
                <a:latin typeface="Segoe UI Light" panose="020B0502040204020203" pitchFamily="34" charset="0"/>
              </a:defRPr>
            </a:lvl4pPr>
            <a:lvl5pPr>
              <a:defRPr>
                <a:latin typeface="Segoe UI Light" panose="020B0502040204020203" pitchFamily="34" charset="0"/>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lvl1pPr>
              <a:defRPr>
                <a:latin typeface="Segoe UI Light" panose="020B0502040204020203" pitchFamily="34" charset="0"/>
              </a:defRPr>
            </a:lvl1pPr>
          </a:lstStyle>
          <a:p>
            <a:fld id="{02C8A5E5-FAB3-45FE-B422-E8A8593917C7}" type="datetimeFigureOut">
              <a:rPr lang="en-GB" smtClean="0"/>
              <a:pPr/>
              <a:t>02/08/2021</a:t>
            </a:fld>
            <a:endParaRPr lang="en-GB"/>
          </a:p>
        </p:txBody>
      </p:sp>
      <p:sp>
        <p:nvSpPr>
          <p:cNvPr id="5" name="Footer Placeholder 4"/>
          <p:cNvSpPr>
            <a:spLocks noGrp="1"/>
          </p:cNvSpPr>
          <p:nvPr>
            <p:ph type="ftr" sz="quarter" idx="11"/>
          </p:nvPr>
        </p:nvSpPr>
        <p:spPr/>
        <p:txBody>
          <a:bodyPr/>
          <a:lstStyle>
            <a:lvl1pPr>
              <a:defRPr>
                <a:latin typeface="Segoe UI Light" panose="020B0502040204020203" pitchFamily="34" charset="0"/>
              </a:defRPr>
            </a:lvl1pPr>
          </a:lstStyle>
          <a:p>
            <a:endParaRPr lang="en-GB"/>
          </a:p>
        </p:txBody>
      </p:sp>
      <p:sp>
        <p:nvSpPr>
          <p:cNvPr id="6" name="Slide Number Placeholder 5"/>
          <p:cNvSpPr>
            <a:spLocks noGrp="1"/>
          </p:cNvSpPr>
          <p:nvPr>
            <p:ph type="sldNum" sz="quarter" idx="12"/>
          </p:nvPr>
        </p:nvSpPr>
        <p:spPr/>
        <p:txBody>
          <a:bodyPr/>
          <a:lstStyle>
            <a:lvl1pPr>
              <a:defRPr>
                <a:latin typeface="Segoe UI Light" panose="020B0502040204020203" pitchFamily="34" charset="0"/>
              </a:defRPr>
            </a:lvl1pPr>
          </a:lstStyle>
          <a:p>
            <a:fld id="{61F17F2C-43F9-4360-B608-305BB96131D3}" type="slidenum">
              <a:rPr lang="en-GB" smtClean="0"/>
              <a:pPr/>
              <a:t>‹#›</a:t>
            </a:fld>
            <a:endParaRPr lang="en-GB"/>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 y="6411516"/>
            <a:ext cx="12191989" cy="446484"/>
          </a:xfrm>
          <a:prstGeom prst="rect">
            <a:avLst/>
          </a:prstGeom>
        </p:spPr>
      </p:pic>
      <p:pic>
        <p:nvPicPr>
          <p:cNvPr id="9"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143341" y="6485438"/>
            <a:ext cx="1056116" cy="3116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92C7"/>
                </a:solidFill>
                <a:latin typeface="Segoe UI Light" panose="020B0502040204020203" pitchFamily="34" charset="0"/>
              </a:defRPr>
            </a:lvl1pPr>
          </a:lstStyle>
          <a:p>
            <a:r>
              <a:rPr kumimoji="0" lang="en-US"/>
              <a:t>Click to edit Master title style</a:t>
            </a:r>
          </a:p>
        </p:txBody>
      </p:sp>
      <p:sp>
        <p:nvSpPr>
          <p:cNvPr id="3" name="Content Placeholder 2"/>
          <p:cNvSpPr>
            <a:spLocks noGrp="1"/>
          </p:cNvSpPr>
          <p:nvPr>
            <p:ph idx="1"/>
          </p:nvPr>
        </p:nvSpPr>
        <p:spPr/>
        <p:txBody>
          <a:bodyPr/>
          <a:lstStyle>
            <a:lvl1pPr>
              <a:defRPr>
                <a:latin typeface="Segoe UI Light" panose="020B0502040204020203" pitchFamily="34" charset="0"/>
              </a:defRPr>
            </a:lvl1pPr>
            <a:lvl2pPr>
              <a:defRPr>
                <a:latin typeface="Segoe UI Light" panose="020B0502040204020203" pitchFamily="34" charset="0"/>
              </a:defRPr>
            </a:lvl2pPr>
            <a:lvl3pPr>
              <a:defRPr>
                <a:latin typeface="Segoe UI Light" panose="020B0502040204020203" pitchFamily="34" charset="0"/>
              </a:defRPr>
            </a:lvl3pPr>
            <a:lvl4pPr>
              <a:defRPr>
                <a:latin typeface="Segoe UI Light" panose="020B0502040204020203" pitchFamily="34" charset="0"/>
              </a:defRPr>
            </a:lvl4pPr>
            <a:lvl5pPr>
              <a:defRPr>
                <a:latin typeface="Segoe UI Light" panose="020B0502040204020203" pitchFamily="34" charset="0"/>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lvl1pPr>
              <a:defRPr>
                <a:latin typeface="Segoe UI Light" panose="020B0502040204020203" pitchFamily="34" charset="0"/>
              </a:defRPr>
            </a:lvl1pPr>
          </a:lstStyle>
          <a:p>
            <a:fld id="{02C8A5E5-FAB3-45FE-B422-E8A8593917C7}" type="datetimeFigureOut">
              <a:rPr lang="en-GB" smtClean="0"/>
              <a:pPr/>
              <a:t>02/08/2021</a:t>
            </a:fld>
            <a:endParaRPr lang="en-GB"/>
          </a:p>
        </p:txBody>
      </p:sp>
      <p:sp>
        <p:nvSpPr>
          <p:cNvPr id="5" name="Footer Placeholder 4"/>
          <p:cNvSpPr>
            <a:spLocks noGrp="1"/>
          </p:cNvSpPr>
          <p:nvPr>
            <p:ph type="ftr" sz="quarter" idx="11"/>
          </p:nvPr>
        </p:nvSpPr>
        <p:spPr/>
        <p:txBody>
          <a:bodyPr/>
          <a:lstStyle>
            <a:lvl1pPr>
              <a:defRPr>
                <a:latin typeface="Segoe UI Light" panose="020B0502040204020203" pitchFamily="34" charset="0"/>
              </a:defRPr>
            </a:lvl1pPr>
          </a:lstStyle>
          <a:p>
            <a:endParaRPr lang="en-GB"/>
          </a:p>
        </p:txBody>
      </p:sp>
      <p:sp>
        <p:nvSpPr>
          <p:cNvPr id="6" name="Slide Number Placeholder 5"/>
          <p:cNvSpPr>
            <a:spLocks noGrp="1"/>
          </p:cNvSpPr>
          <p:nvPr>
            <p:ph type="sldNum" sz="quarter" idx="12"/>
          </p:nvPr>
        </p:nvSpPr>
        <p:spPr/>
        <p:txBody>
          <a:bodyPr/>
          <a:lstStyle>
            <a:lvl1pPr>
              <a:defRPr>
                <a:latin typeface="Segoe UI Light" panose="020B0502040204020203" pitchFamily="34" charset="0"/>
              </a:defRPr>
            </a:lvl1pPr>
          </a:lstStyle>
          <a:p>
            <a:fld id="{61F17F2C-43F9-4360-B608-305BB96131D3}" type="slidenum">
              <a:rPr lang="en-GB" smtClean="0"/>
              <a:pPr/>
              <a:t>‹#›</a:t>
            </a:fld>
            <a:endParaRPr lang="en-GB"/>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 y="6411516"/>
            <a:ext cx="12191989" cy="446484"/>
          </a:xfrm>
          <a:prstGeom prst="rect">
            <a:avLst/>
          </a:prstGeom>
        </p:spPr>
      </p:pic>
      <p:pic>
        <p:nvPicPr>
          <p:cNvPr id="8"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143341" y="6485438"/>
            <a:ext cx="1056116" cy="3116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7136" y="1316736"/>
            <a:ext cx="10363200" cy="1362456"/>
          </a:xfrm>
        </p:spPr>
        <p:txBody>
          <a:bodyPr vert="horz" lIns="0" rIns="0" bIns="0" anchor="b">
            <a:normAutofit/>
          </a:bodyPr>
          <a:lstStyle>
            <a:lvl1pPr>
              <a:defRPr lang="en-US" dirty="0">
                <a:solidFill>
                  <a:srgbClr val="0092C7"/>
                </a:solidFill>
                <a:latin typeface="Segoe UI Light" panose="020B0502040204020203" pitchFamily="34" charset="0"/>
              </a:defRPr>
            </a:lvl1pPr>
          </a:lstStyle>
          <a:p>
            <a:pPr lvl="0"/>
            <a:r>
              <a:rPr kumimoji="0" lang="en-US"/>
              <a:t>Click to edit Master title style</a:t>
            </a:r>
          </a:p>
        </p:txBody>
      </p:sp>
      <p:sp>
        <p:nvSpPr>
          <p:cNvPr id="3" name="Text Placeholder 2"/>
          <p:cNvSpPr>
            <a:spLocks noGrp="1"/>
          </p:cNvSpPr>
          <p:nvPr>
            <p:ph type="body" idx="1"/>
          </p:nvPr>
        </p:nvSpPr>
        <p:spPr>
          <a:xfrm>
            <a:off x="707136" y="2704664"/>
            <a:ext cx="10363200" cy="1509712"/>
          </a:xfrm>
        </p:spPr>
        <p:txBody>
          <a:bodyPr lIns="45720" rIns="45720" anchor="t"/>
          <a:lstStyle>
            <a:lvl1pPr marL="0" indent="0">
              <a:buNone/>
              <a:defRPr sz="2200">
                <a:solidFill>
                  <a:schemeClr val="tx1"/>
                </a:solidFill>
                <a:latin typeface="+mj-l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02C8A5E5-FAB3-45FE-B422-E8A8593917C7}" type="datetimeFigureOut">
              <a:rPr lang="en-GB" smtClean="0"/>
              <a:t>02/08/2021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1F17F2C-43F9-4360-B608-305BB96131D3}" type="slidenum">
              <a:rPr lang="en-GB" smtClean="0"/>
              <a:t>‹#›</a:t>
            </a:fld>
            <a:endParaRPr lang="en-GB"/>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 y="6411516"/>
            <a:ext cx="12191989" cy="446484"/>
          </a:xfrm>
          <a:prstGeom prst="rect">
            <a:avLst/>
          </a:prstGeom>
        </p:spPr>
      </p:pic>
      <p:pic>
        <p:nvPicPr>
          <p:cNvPr id="9"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143341" y="6485438"/>
            <a:ext cx="1056116" cy="311611"/>
          </a:xfrm>
          <a:prstGeom prst="rect">
            <a:avLst/>
          </a:prstGeom>
          <a:noFill/>
          <a:extLst>
            <a:ext uri="{909E8E84-426E-40DD-AFC4-6F175D3DCCD1}">
              <a14:hiddenFill xmlns:a14="http://schemas.microsoft.com/office/drawing/2010/main">
                <a:solidFill>
                  <a:srgbClr val="FFFFFF"/>
                </a:solidFill>
              </a14:hiddenFill>
            </a:ext>
          </a:extLst>
        </p:spPr>
      </p:pic>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44624"/>
            <a:ext cx="10972800" cy="998984"/>
          </a:xfrm>
        </p:spPr>
        <p:txBody>
          <a:bodyPr/>
          <a:lstStyle>
            <a:lvl1pPr>
              <a:defRPr>
                <a:solidFill>
                  <a:srgbClr val="0092C7"/>
                </a:solidFill>
                <a:latin typeface="Segoe UI Light" panose="020B0502040204020203" pitchFamily="34" charset="0"/>
              </a:defRPr>
            </a:lvl1pPr>
          </a:lstStyle>
          <a:p>
            <a:r>
              <a:rPr kumimoji="0" lang="en-US"/>
              <a:t>Click to edit Master title style</a:t>
            </a:r>
          </a:p>
        </p:txBody>
      </p:sp>
      <p:sp>
        <p:nvSpPr>
          <p:cNvPr id="3" name="Content Placeholder 2"/>
          <p:cNvSpPr>
            <a:spLocks noGrp="1"/>
          </p:cNvSpPr>
          <p:nvPr>
            <p:ph sz="half" idx="1"/>
          </p:nvPr>
        </p:nvSpPr>
        <p:spPr>
          <a:xfrm>
            <a:off x="609600" y="1116605"/>
            <a:ext cx="5384800" cy="5103220"/>
          </a:xfrm>
        </p:spPr>
        <p:txBody>
          <a:bodyPr/>
          <a:lstStyle>
            <a:lvl1pPr>
              <a:defRPr sz="2600">
                <a:latin typeface="Segoe UI Light" panose="020B0502040204020203" pitchFamily="34" charset="0"/>
              </a:defRPr>
            </a:lvl1pPr>
            <a:lvl2pPr>
              <a:defRPr sz="2400">
                <a:latin typeface="Segoe UI Light" panose="020B0502040204020203" pitchFamily="34" charset="0"/>
              </a:defRPr>
            </a:lvl2pPr>
            <a:lvl3pPr>
              <a:defRPr sz="2000">
                <a:latin typeface="Segoe UI Light" panose="020B0502040204020203" pitchFamily="34" charset="0"/>
              </a:defRPr>
            </a:lvl3pPr>
            <a:lvl4pPr>
              <a:defRPr sz="1800">
                <a:latin typeface="Segoe UI Light" panose="020B0502040204020203" pitchFamily="34" charset="0"/>
              </a:defRPr>
            </a:lvl4pPr>
            <a:lvl5pPr>
              <a:defRPr sz="1800">
                <a:latin typeface="Segoe UI Light" panose="020B0502040204020203" pitchFamily="34" charset="0"/>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197600" y="1116605"/>
            <a:ext cx="5384800" cy="5103220"/>
          </a:xfrm>
        </p:spPr>
        <p:txBody>
          <a:bodyPr/>
          <a:lstStyle>
            <a:lvl1pPr>
              <a:defRPr sz="2600">
                <a:latin typeface="Segoe UI Light" panose="020B0502040204020203" pitchFamily="34" charset="0"/>
              </a:defRPr>
            </a:lvl1pPr>
            <a:lvl2pPr>
              <a:defRPr sz="2400">
                <a:latin typeface="Segoe UI Light" panose="020B0502040204020203" pitchFamily="34" charset="0"/>
              </a:defRPr>
            </a:lvl2pPr>
            <a:lvl3pPr>
              <a:defRPr sz="2000">
                <a:latin typeface="Segoe UI Light" panose="020B0502040204020203" pitchFamily="34" charset="0"/>
              </a:defRPr>
            </a:lvl3pPr>
            <a:lvl4pPr>
              <a:defRPr sz="1800">
                <a:latin typeface="Segoe UI Light" panose="020B0502040204020203" pitchFamily="34" charset="0"/>
              </a:defRPr>
            </a:lvl4pPr>
            <a:lvl5pPr>
              <a:defRPr sz="1800">
                <a:latin typeface="Segoe UI Light" panose="020B0502040204020203" pitchFamily="34" charset="0"/>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lvl1pPr>
              <a:defRPr>
                <a:latin typeface="Segoe UI Light" panose="020B0502040204020203" pitchFamily="34" charset="0"/>
              </a:defRPr>
            </a:lvl1pPr>
          </a:lstStyle>
          <a:p>
            <a:fld id="{02C8A5E5-FAB3-45FE-B422-E8A8593917C7}" type="datetimeFigureOut">
              <a:rPr lang="en-GB" smtClean="0"/>
              <a:pPr/>
              <a:t>02/08/2021</a:t>
            </a:fld>
            <a:endParaRPr lang="en-GB"/>
          </a:p>
        </p:txBody>
      </p:sp>
      <p:sp>
        <p:nvSpPr>
          <p:cNvPr id="6" name="Footer Placeholder 5"/>
          <p:cNvSpPr>
            <a:spLocks noGrp="1"/>
          </p:cNvSpPr>
          <p:nvPr>
            <p:ph type="ftr" sz="quarter" idx="11"/>
          </p:nvPr>
        </p:nvSpPr>
        <p:spPr/>
        <p:txBody>
          <a:bodyPr/>
          <a:lstStyle>
            <a:lvl1pPr>
              <a:defRPr>
                <a:latin typeface="Segoe UI Light" panose="020B0502040204020203" pitchFamily="34" charset="0"/>
              </a:defRPr>
            </a:lvl1pPr>
          </a:lstStyle>
          <a:p>
            <a:endParaRPr lang="en-GB"/>
          </a:p>
        </p:txBody>
      </p:sp>
      <p:sp>
        <p:nvSpPr>
          <p:cNvPr id="7" name="Slide Number Placeholder 6"/>
          <p:cNvSpPr>
            <a:spLocks noGrp="1"/>
          </p:cNvSpPr>
          <p:nvPr>
            <p:ph type="sldNum" sz="quarter" idx="12"/>
          </p:nvPr>
        </p:nvSpPr>
        <p:spPr/>
        <p:txBody>
          <a:bodyPr/>
          <a:lstStyle>
            <a:lvl1pPr>
              <a:defRPr>
                <a:latin typeface="Segoe UI Light" panose="020B0502040204020203" pitchFamily="34" charset="0"/>
              </a:defRPr>
            </a:lvl1pPr>
          </a:lstStyle>
          <a:p>
            <a:fld id="{61F17F2C-43F9-4360-B608-305BB96131D3}" type="slidenum">
              <a:rPr lang="en-GB" smtClean="0"/>
              <a:pPr/>
              <a:t>‹#›</a:t>
            </a:fld>
            <a:endParaRPr lang="en-GB"/>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 y="6411516"/>
            <a:ext cx="12191989" cy="446484"/>
          </a:xfrm>
          <a:prstGeom prst="rect">
            <a:avLst/>
          </a:prstGeom>
        </p:spPr>
      </p:pic>
      <p:pic>
        <p:nvPicPr>
          <p:cNvPr id="10"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143341" y="6485438"/>
            <a:ext cx="1056116" cy="3116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99392"/>
            <a:ext cx="10972800" cy="1143000"/>
          </a:xfrm>
        </p:spPr>
        <p:txBody>
          <a:bodyPr tIns="45720" anchor="b"/>
          <a:lstStyle>
            <a:lvl1pPr>
              <a:defRPr>
                <a:solidFill>
                  <a:srgbClr val="0092C7"/>
                </a:solidFill>
                <a:latin typeface="Segoe UI Light" panose="020B0502040204020203" pitchFamily="34" charset="0"/>
              </a:defRPr>
            </a:lvl1pPr>
          </a:lstStyle>
          <a:p>
            <a:r>
              <a:rPr kumimoji="0" lang="en-US"/>
              <a:t>Click to edit Master title style</a:t>
            </a:r>
          </a:p>
        </p:txBody>
      </p:sp>
      <p:sp>
        <p:nvSpPr>
          <p:cNvPr id="3" name="Text Placeholder 2"/>
          <p:cNvSpPr>
            <a:spLocks noGrp="1"/>
          </p:cNvSpPr>
          <p:nvPr>
            <p:ph type="body" idx="1"/>
          </p:nvPr>
        </p:nvSpPr>
        <p:spPr>
          <a:xfrm>
            <a:off x="609600" y="1051768"/>
            <a:ext cx="5386917" cy="659352"/>
          </a:xfrm>
        </p:spPr>
        <p:txBody>
          <a:bodyPr lIns="45720" tIns="0" rIns="45720" bIns="0" anchor="ctr">
            <a:noAutofit/>
          </a:bodyPr>
          <a:lstStyle>
            <a:lvl1pPr marL="0" indent="0">
              <a:buNone/>
              <a:defRPr sz="2400" b="1" cap="none" baseline="0">
                <a:solidFill>
                  <a:srgbClr val="0092C7"/>
                </a:solidFill>
                <a:effectLst/>
                <a:latin typeface="Segoe UI Light" panose="020B0502040204020203" pitchFamily="34" charset="0"/>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3368" y="1056278"/>
            <a:ext cx="5389033" cy="654843"/>
          </a:xfrm>
        </p:spPr>
        <p:txBody>
          <a:bodyPr lIns="45720" tIns="0" rIns="45720" bIns="0" anchor="ctr"/>
          <a:lstStyle>
            <a:lvl1pPr marL="0" indent="0">
              <a:buNone/>
              <a:defRPr sz="2400" b="1" cap="none" baseline="0">
                <a:solidFill>
                  <a:srgbClr val="0092C7"/>
                </a:solidFill>
                <a:effectLst/>
                <a:latin typeface="Segoe UI Light" panose="020B0502040204020203" pitchFamily="34" charset="0"/>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1711120"/>
            <a:ext cx="5386917" cy="3845720"/>
          </a:xfrm>
        </p:spPr>
        <p:txBody>
          <a:bodyPr tIns="0"/>
          <a:lstStyle>
            <a:lvl1pPr>
              <a:defRPr sz="2200">
                <a:latin typeface="Segoe UI Light" panose="020B0502040204020203" pitchFamily="34" charset="0"/>
              </a:defRPr>
            </a:lvl1pPr>
            <a:lvl2pPr>
              <a:defRPr sz="2000">
                <a:latin typeface="Segoe UI Light" panose="020B0502040204020203" pitchFamily="34" charset="0"/>
              </a:defRPr>
            </a:lvl2pPr>
            <a:lvl3pPr>
              <a:defRPr sz="1800">
                <a:latin typeface="Segoe UI Light" panose="020B0502040204020203" pitchFamily="34" charset="0"/>
              </a:defRPr>
            </a:lvl3pPr>
            <a:lvl4pPr>
              <a:defRPr sz="1600">
                <a:latin typeface="Segoe UI Light" panose="020B0502040204020203" pitchFamily="34" charset="0"/>
              </a:defRPr>
            </a:lvl4pPr>
            <a:lvl5pPr>
              <a:defRPr sz="1600">
                <a:latin typeface="Segoe UI Light" panose="020B0502040204020203" pitchFamily="34" charset="0"/>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6193368" y="1711120"/>
            <a:ext cx="5389033" cy="3845720"/>
          </a:xfrm>
        </p:spPr>
        <p:txBody>
          <a:bodyPr tIns="0"/>
          <a:lstStyle>
            <a:lvl1pPr>
              <a:defRPr sz="2200">
                <a:latin typeface="Segoe UI Light" panose="020B0502040204020203" pitchFamily="34" charset="0"/>
              </a:defRPr>
            </a:lvl1pPr>
            <a:lvl2pPr>
              <a:defRPr sz="2000">
                <a:latin typeface="Segoe UI Light" panose="020B0502040204020203" pitchFamily="34" charset="0"/>
              </a:defRPr>
            </a:lvl2pPr>
            <a:lvl3pPr>
              <a:defRPr sz="1800">
                <a:latin typeface="Segoe UI Light" panose="020B0502040204020203" pitchFamily="34" charset="0"/>
              </a:defRPr>
            </a:lvl3pPr>
            <a:lvl4pPr>
              <a:defRPr sz="1600">
                <a:latin typeface="Segoe UI Light" panose="020B0502040204020203" pitchFamily="34" charset="0"/>
              </a:defRPr>
            </a:lvl4pPr>
            <a:lvl5pPr>
              <a:defRPr sz="1600">
                <a:latin typeface="Segoe UI Light" panose="020B0502040204020203" pitchFamily="34" charset="0"/>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a:xfrm>
            <a:off x="609600" y="6309321"/>
            <a:ext cx="2844800" cy="365125"/>
          </a:xfrm>
        </p:spPr>
        <p:txBody>
          <a:bodyPr/>
          <a:lstStyle>
            <a:lvl1pPr>
              <a:defRPr>
                <a:latin typeface="Segoe UI Light" panose="020B0502040204020203" pitchFamily="34" charset="0"/>
              </a:defRPr>
            </a:lvl1pPr>
          </a:lstStyle>
          <a:p>
            <a:fld id="{02C8A5E5-FAB3-45FE-B422-E8A8593917C7}" type="datetimeFigureOut">
              <a:rPr lang="en-GB" smtClean="0"/>
              <a:pPr/>
              <a:t>02/08/2021</a:t>
            </a:fld>
            <a:endParaRPr lang="en-GB"/>
          </a:p>
        </p:txBody>
      </p:sp>
      <p:sp>
        <p:nvSpPr>
          <p:cNvPr id="8" name="Footer Placeholder 7"/>
          <p:cNvSpPr>
            <a:spLocks noGrp="1"/>
          </p:cNvSpPr>
          <p:nvPr>
            <p:ph type="ftr" sz="quarter" idx="11"/>
          </p:nvPr>
        </p:nvSpPr>
        <p:spPr>
          <a:xfrm>
            <a:off x="3556000" y="6309321"/>
            <a:ext cx="4470400" cy="365125"/>
          </a:xfrm>
        </p:spPr>
        <p:txBody>
          <a:bodyPr/>
          <a:lstStyle>
            <a:lvl1pPr>
              <a:defRPr>
                <a:latin typeface="Segoe UI Light" panose="020B0502040204020203" pitchFamily="34" charset="0"/>
              </a:defRPr>
            </a:lvl1pPr>
          </a:lstStyle>
          <a:p>
            <a:endParaRPr lang="en-GB"/>
          </a:p>
        </p:txBody>
      </p:sp>
      <p:sp>
        <p:nvSpPr>
          <p:cNvPr id="9" name="Slide Number Placeholder 8"/>
          <p:cNvSpPr>
            <a:spLocks noGrp="1"/>
          </p:cNvSpPr>
          <p:nvPr>
            <p:ph type="sldNum" sz="quarter" idx="12"/>
          </p:nvPr>
        </p:nvSpPr>
        <p:spPr>
          <a:xfrm>
            <a:off x="10566400" y="6309321"/>
            <a:ext cx="1016000" cy="365125"/>
          </a:xfrm>
        </p:spPr>
        <p:txBody>
          <a:bodyPr/>
          <a:lstStyle>
            <a:lvl1pPr>
              <a:defRPr>
                <a:latin typeface="Segoe UI Light" panose="020B0502040204020203" pitchFamily="34" charset="0"/>
              </a:defRPr>
            </a:lvl1pPr>
          </a:lstStyle>
          <a:p>
            <a:fld id="{61F17F2C-43F9-4360-B608-305BB96131D3}"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rgbClr val="0092C7"/>
                </a:solidFill>
                <a:effectLst/>
                <a:latin typeface="Segoe UI Light" panose="020B0502040204020203" pitchFamily="34" charset="0"/>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02C8A5E5-FAB3-45FE-B422-E8A8593917C7}" type="datetimeFigureOut">
              <a:rPr lang="en-GB" smtClean="0"/>
              <a:t>02/08/2021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1F17F2C-43F9-4360-B608-305BB96131D3}" type="slidenum">
              <a:rPr lang="en-GB" smtClean="0"/>
              <a:t>‹#›</a:t>
            </a:fld>
            <a:endParaRPr lang="en-GB"/>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 y="6411516"/>
            <a:ext cx="12191989" cy="446484"/>
          </a:xfrm>
          <a:prstGeom prst="rect">
            <a:avLst/>
          </a:prstGeom>
        </p:spPr>
      </p:pic>
      <p:pic>
        <p:nvPicPr>
          <p:cNvPr id="8"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143341" y="6485438"/>
            <a:ext cx="1056116" cy="3116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C8A5E5-FAB3-45FE-B422-E8A8593917C7}" type="datetimeFigureOut">
              <a:rPr lang="en-GB" smtClean="0"/>
              <a:t>02/08/2021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1F17F2C-43F9-4360-B608-305BB96131D3}" type="slidenum">
              <a:rPr lang="en-GB" smtClean="0"/>
              <a:t>‹#›</a:t>
            </a:fld>
            <a:endParaRPr lang="en-GB"/>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 y="6411516"/>
            <a:ext cx="12191989" cy="446484"/>
          </a:xfrm>
          <a:prstGeom prst="rect">
            <a:avLst/>
          </a:prstGeom>
        </p:spPr>
      </p:pic>
      <p:pic>
        <p:nvPicPr>
          <p:cNvPr id="7"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143341" y="6485438"/>
            <a:ext cx="1056116" cy="3116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514352"/>
            <a:ext cx="3657600" cy="1162050"/>
          </a:xfrm>
        </p:spPr>
        <p:txBody>
          <a:bodyPr lIns="0" anchor="b">
            <a:noAutofit/>
          </a:bodyPr>
          <a:lstStyle>
            <a:lvl1pPr algn="l" rtl="0">
              <a:spcBef>
                <a:spcPct val="0"/>
              </a:spcBef>
              <a:buNone/>
              <a:defRPr sz="2600" b="0">
                <a:ln>
                  <a:noFill/>
                </a:ln>
                <a:solidFill>
                  <a:schemeClr val="tx2"/>
                </a:solidFill>
                <a:effectLst/>
                <a:latin typeface="Segoe UI Light" panose="020B0502040204020203" pitchFamily="34" charset="0"/>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914400" y="1676400"/>
            <a:ext cx="3657600" cy="4572000"/>
          </a:xfrm>
        </p:spPr>
        <p:txBody>
          <a:bodyPr lIns="18288" rIns="18288"/>
          <a:lstStyle>
            <a:lvl1pPr marL="0" indent="0" algn="l">
              <a:buNone/>
              <a:defRPr sz="1400">
                <a:latin typeface="Segoe UI Light" panose="020B0502040204020203" pitchFamily="34" charset="0"/>
              </a:defRPr>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4766733" y="1676400"/>
            <a:ext cx="6815667" cy="4572000"/>
          </a:xfrm>
        </p:spPr>
        <p:txBody>
          <a:bodyPr tIns="0"/>
          <a:lstStyle>
            <a:lvl1pPr>
              <a:defRPr sz="2800">
                <a:latin typeface="Segoe UI Light" panose="020B0502040204020203" pitchFamily="34" charset="0"/>
              </a:defRPr>
            </a:lvl1pPr>
            <a:lvl2pPr>
              <a:defRPr sz="2600">
                <a:latin typeface="Segoe UI Light" panose="020B0502040204020203" pitchFamily="34" charset="0"/>
              </a:defRPr>
            </a:lvl2pPr>
            <a:lvl3pPr>
              <a:defRPr sz="2400">
                <a:latin typeface="Segoe UI Light" panose="020B0502040204020203" pitchFamily="34" charset="0"/>
              </a:defRPr>
            </a:lvl3pPr>
            <a:lvl4pPr>
              <a:defRPr sz="2000">
                <a:latin typeface="Segoe UI Light" panose="020B0502040204020203" pitchFamily="34" charset="0"/>
              </a:defRPr>
            </a:lvl4pPr>
            <a:lvl5pPr>
              <a:defRPr sz="1800">
                <a:latin typeface="Segoe UI Light" panose="020B0502040204020203" pitchFamily="34" charset="0"/>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lvl1pPr>
              <a:defRPr>
                <a:latin typeface="Segoe UI Light" panose="020B0502040204020203" pitchFamily="34" charset="0"/>
              </a:defRPr>
            </a:lvl1pPr>
          </a:lstStyle>
          <a:p>
            <a:fld id="{02C8A5E5-FAB3-45FE-B422-E8A8593917C7}" type="datetimeFigureOut">
              <a:rPr lang="en-GB" smtClean="0"/>
              <a:pPr/>
              <a:t>02/08/2021</a:t>
            </a:fld>
            <a:endParaRPr lang="en-GB"/>
          </a:p>
        </p:txBody>
      </p:sp>
      <p:sp>
        <p:nvSpPr>
          <p:cNvPr id="6" name="Footer Placeholder 5"/>
          <p:cNvSpPr>
            <a:spLocks noGrp="1"/>
          </p:cNvSpPr>
          <p:nvPr>
            <p:ph type="ftr" sz="quarter" idx="11"/>
          </p:nvPr>
        </p:nvSpPr>
        <p:spPr/>
        <p:txBody>
          <a:bodyPr/>
          <a:lstStyle>
            <a:lvl1pPr>
              <a:defRPr>
                <a:latin typeface="Segoe UI Light" panose="020B0502040204020203" pitchFamily="34" charset="0"/>
              </a:defRPr>
            </a:lvl1pPr>
          </a:lstStyle>
          <a:p>
            <a:endParaRPr lang="en-GB"/>
          </a:p>
        </p:txBody>
      </p:sp>
      <p:sp>
        <p:nvSpPr>
          <p:cNvPr id="7" name="Slide Number Placeholder 6"/>
          <p:cNvSpPr>
            <a:spLocks noGrp="1"/>
          </p:cNvSpPr>
          <p:nvPr>
            <p:ph type="sldNum" sz="quarter" idx="12"/>
          </p:nvPr>
        </p:nvSpPr>
        <p:spPr/>
        <p:txBody>
          <a:bodyPr/>
          <a:lstStyle>
            <a:lvl1pPr>
              <a:defRPr>
                <a:latin typeface="Segoe UI Light" panose="020B0502040204020203" pitchFamily="34" charset="0"/>
              </a:defRPr>
            </a:lvl1pPr>
          </a:lstStyle>
          <a:p>
            <a:fld id="{61F17F2C-43F9-4360-B608-305BB96131D3}" type="slidenum">
              <a:rPr lang="en-GB" smtClean="0"/>
              <a:pPr/>
              <a:t>‹#›</a:t>
            </a:fld>
            <a:endParaRPr lang="en-GB"/>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 y="6411516"/>
            <a:ext cx="12191989" cy="446484"/>
          </a:xfrm>
          <a:prstGeom prst="rect">
            <a:avLst/>
          </a:prstGeom>
        </p:spPr>
      </p:pic>
      <p:pic>
        <p:nvPicPr>
          <p:cNvPr id="10"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143341" y="6485438"/>
            <a:ext cx="1056116" cy="3116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9" name="Snip and Round Single Corner Rectangle 8"/>
          <p:cNvSpPr/>
          <p:nvPr/>
        </p:nvSpPr>
        <p:spPr>
          <a:xfrm rot="420000" flipV="1">
            <a:off x="4221004" y="1108077"/>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latin typeface="+mj-lt"/>
            </a:endParaRPr>
          </a:p>
        </p:txBody>
      </p:sp>
      <p:sp>
        <p:nvSpPr>
          <p:cNvPr id="12" name="Right Triangle 11"/>
          <p:cNvSpPr/>
          <p:nvPr/>
        </p:nvSpPr>
        <p:spPr>
          <a:xfrm rot="420000" flipV="1">
            <a:off x="10672179" y="5359769"/>
            <a:ext cx="207264"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Title 1"/>
          <p:cNvSpPr>
            <a:spLocks noGrp="1"/>
          </p:cNvSpPr>
          <p:nvPr>
            <p:ph type="title"/>
          </p:nvPr>
        </p:nvSpPr>
        <p:spPr>
          <a:xfrm>
            <a:off x="812800" y="1176997"/>
            <a:ext cx="2950464" cy="1582621"/>
          </a:xfrm>
        </p:spPr>
        <p:txBody>
          <a:bodyPr vert="horz" lIns="45720" tIns="45720" rIns="45720" bIns="45720" anchor="b"/>
          <a:lstStyle>
            <a:lvl1pPr algn="l">
              <a:buNone/>
              <a:defRPr sz="2000" b="1">
                <a:solidFill>
                  <a:srgbClr val="0092C7"/>
                </a:solidFill>
                <a:latin typeface="Segoe UI Light" panose="020B0502040204020203" pitchFamily="34" charset="0"/>
              </a:defRPr>
            </a:lvl1pPr>
          </a:lstStyle>
          <a:p>
            <a:r>
              <a:rPr kumimoji="0" lang="en-US"/>
              <a:t>Click to edit Master title style</a:t>
            </a:r>
          </a:p>
        </p:txBody>
      </p:sp>
      <p:sp>
        <p:nvSpPr>
          <p:cNvPr id="4" name="Text Placeholder 3"/>
          <p:cNvSpPr>
            <a:spLocks noGrp="1"/>
          </p:cNvSpPr>
          <p:nvPr>
            <p:ph type="body" sz="half" idx="2"/>
          </p:nvPr>
        </p:nvSpPr>
        <p:spPr>
          <a:xfrm>
            <a:off x="812800" y="2828785"/>
            <a:ext cx="2946400" cy="2179320"/>
          </a:xfrm>
        </p:spPr>
        <p:txBody>
          <a:bodyPr lIns="64008" rIns="45720" bIns="45720" anchor="t"/>
          <a:lstStyle>
            <a:lvl1pPr marL="0" indent="0" algn="l">
              <a:spcBef>
                <a:spcPts val="250"/>
              </a:spcBef>
              <a:buFontTx/>
              <a:buNone/>
              <a:defRPr sz="1300">
                <a:latin typeface="+mj-lt"/>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02C8A5E5-FAB3-45FE-B422-E8A8593917C7}" type="datetimeFigureOut">
              <a:rPr lang="en-GB" smtClean="0"/>
              <a:t>02/08/2021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a:xfrm>
            <a:off x="10769600" y="6356351"/>
            <a:ext cx="812800" cy="365125"/>
          </a:xfrm>
        </p:spPr>
        <p:txBody>
          <a:bodyPr/>
          <a:lstStyle/>
          <a:p>
            <a:fld id="{61F17F2C-43F9-4360-B608-305BB96131D3}" type="slidenum">
              <a:rPr lang="en-GB" smtClean="0"/>
              <a:t>‹#›</a:t>
            </a:fld>
            <a:endParaRPr lang="en-GB"/>
          </a:p>
        </p:txBody>
      </p:sp>
      <p:sp>
        <p:nvSpPr>
          <p:cNvPr id="3" name="Picture Placeholder 2"/>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lstStyle>
            <a:lvl1pPr marL="0" indent="0">
              <a:buNone/>
              <a:defRPr sz="3200">
                <a:latin typeface="+mj-lt"/>
              </a:defRPr>
            </a:lvl1pPr>
          </a:lstStyle>
          <a:p>
            <a:r>
              <a:rPr kumimoji="0" lang="en-US"/>
              <a:t>Click icon to add picture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 y="6411516"/>
            <a:ext cx="12191989" cy="446484"/>
          </a:xfrm>
          <a:prstGeom prst="rect">
            <a:avLst/>
          </a:prstGeom>
        </p:spPr>
      </p:pic>
      <p:pic>
        <p:nvPicPr>
          <p:cNvPr id="15"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143341" y="6485438"/>
            <a:ext cx="1056116" cy="3116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6" y="6411516"/>
            <a:ext cx="12191989" cy="446484"/>
          </a:xfrm>
          <a:prstGeom prst="rect">
            <a:avLst/>
          </a:prstGeom>
        </p:spPr>
      </p:pic>
      <p:sp>
        <p:nvSpPr>
          <p:cNvPr id="9" name="Title Placeholder 8"/>
          <p:cNvSpPr>
            <a:spLocks noGrp="1"/>
          </p:cNvSpPr>
          <p:nvPr>
            <p:ph type="title"/>
          </p:nvPr>
        </p:nvSpPr>
        <p:spPr>
          <a:xfrm>
            <a:off x="609600" y="44624"/>
            <a:ext cx="10972800" cy="998984"/>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609600" y="1052736"/>
            <a:ext cx="10972800" cy="5228041"/>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09600" y="6356351"/>
            <a:ext cx="2844800" cy="365125"/>
          </a:xfrm>
          <a:prstGeom prst="rect">
            <a:avLst/>
          </a:prstGeom>
        </p:spPr>
        <p:txBody>
          <a:bodyPr vert="horz" lIns="0" tIns="0" rIns="0" bIns="0" anchor="b"/>
          <a:lstStyle>
            <a:lvl1pPr algn="l" eaLnBrk="1" latinLnBrk="0" hangingPunct="1">
              <a:defRPr kumimoji="0" sz="1200">
                <a:solidFill>
                  <a:schemeClr val="tx2">
                    <a:shade val="90000"/>
                  </a:schemeClr>
                </a:solidFill>
                <a:latin typeface="Segoe UI Light" panose="020B0502040204020203" pitchFamily="34" charset="0"/>
              </a:defRPr>
            </a:lvl1pPr>
          </a:lstStyle>
          <a:p>
            <a:fld id="{02C8A5E5-FAB3-45FE-B422-E8A8593917C7}" type="datetimeFigureOut">
              <a:rPr lang="en-GB" smtClean="0"/>
              <a:pPr/>
              <a:t>02/08/2021</a:t>
            </a:fld>
            <a:endParaRPr lang="en-GB"/>
          </a:p>
        </p:txBody>
      </p:sp>
      <p:sp>
        <p:nvSpPr>
          <p:cNvPr id="22" name="Footer Placeholder 21"/>
          <p:cNvSpPr>
            <a:spLocks noGrp="1"/>
          </p:cNvSpPr>
          <p:nvPr>
            <p:ph type="ftr" sz="quarter" idx="3"/>
          </p:nvPr>
        </p:nvSpPr>
        <p:spPr>
          <a:xfrm>
            <a:off x="3556000" y="6356351"/>
            <a:ext cx="4470400" cy="365125"/>
          </a:xfrm>
          <a:prstGeom prst="rect">
            <a:avLst/>
          </a:prstGeom>
        </p:spPr>
        <p:txBody>
          <a:bodyPr vert="horz" lIns="0" tIns="0" rIns="0" bIns="0" anchor="b"/>
          <a:lstStyle>
            <a:lvl1pPr algn="l" eaLnBrk="1" latinLnBrk="0" hangingPunct="1">
              <a:defRPr kumimoji="0" sz="1200">
                <a:solidFill>
                  <a:schemeClr val="tx2">
                    <a:shade val="90000"/>
                  </a:schemeClr>
                </a:solidFill>
                <a:latin typeface="Segoe UI Light" panose="020B0502040204020203" pitchFamily="34" charset="0"/>
              </a:defRPr>
            </a:lvl1pPr>
          </a:lstStyle>
          <a:p>
            <a:endParaRPr lang="en-GB"/>
          </a:p>
        </p:txBody>
      </p:sp>
      <p:sp>
        <p:nvSpPr>
          <p:cNvPr id="18" name="Slide Number Placeholder 17"/>
          <p:cNvSpPr>
            <a:spLocks noGrp="1"/>
          </p:cNvSpPr>
          <p:nvPr>
            <p:ph type="sldNum" sz="quarter" idx="4"/>
          </p:nvPr>
        </p:nvSpPr>
        <p:spPr>
          <a:xfrm>
            <a:off x="10566400" y="6356351"/>
            <a:ext cx="1016000" cy="365125"/>
          </a:xfrm>
          <a:prstGeom prst="rect">
            <a:avLst/>
          </a:prstGeom>
        </p:spPr>
        <p:txBody>
          <a:bodyPr vert="horz" lIns="0" tIns="0" rIns="0" bIns="0" anchor="b"/>
          <a:lstStyle>
            <a:lvl1pPr algn="r" eaLnBrk="1" latinLnBrk="0" hangingPunct="1">
              <a:defRPr kumimoji="0" sz="1200">
                <a:solidFill>
                  <a:schemeClr val="tx2">
                    <a:shade val="90000"/>
                  </a:schemeClr>
                </a:solidFill>
                <a:latin typeface="Segoe UI Light" panose="020B0502040204020203" pitchFamily="34" charset="0"/>
              </a:defRPr>
            </a:lvl1pPr>
          </a:lstStyle>
          <a:p>
            <a:fld id="{61F17F2C-43F9-4360-B608-305BB96131D3}" type="slidenum">
              <a:rPr lang="en-GB" smtClean="0"/>
              <a:pPr/>
              <a:t>‹#›</a:t>
            </a:fld>
            <a:endParaRPr lang="en-GB"/>
          </a:p>
        </p:txBody>
      </p:sp>
      <p:pic>
        <p:nvPicPr>
          <p:cNvPr id="11" name="Picture 3">
            <a:extLst>
              <a:ext uri="{FF2B5EF4-FFF2-40B4-BE49-F238E27FC236}">
                <a16:creationId xmlns:a16="http://schemas.microsoft.com/office/drawing/2014/main" id="{C53DAD0D-E03F-43C3-8000-72AB1854E2C1}"/>
              </a:ext>
            </a:extLst>
          </p:cNvPr>
          <p:cNvPicPr>
            <a:picLocks noChangeAspect="1" noChangeArrowheads="1"/>
          </p:cNvPicPr>
          <p:nvPr userDrawn="1"/>
        </p:nvPicPr>
        <p:blipFill>
          <a:blip r:embed="rId14" cstate="print">
            <a:extLst>
              <a:ext uri="{28A0092B-C50C-407E-A947-70E740481C1C}">
                <a14:useLocalDpi xmlns:a14="http://schemas.microsoft.com/office/drawing/2010/main" val="0"/>
              </a:ext>
            </a:extLst>
          </a:blip>
          <a:stretch>
            <a:fillRect/>
          </a:stretch>
        </p:blipFill>
        <p:spPr bwMode="auto">
          <a:xfrm>
            <a:off x="143341" y="6485438"/>
            <a:ext cx="1056116" cy="311611"/>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rtl="0" eaLnBrk="1" latinLnBrk="0" hangingPunct="1">
        <a:spcBef>
          <a:spcPct val="0"/>
        </a:spcBef>
        <a:buNone/>
        <a:defRPr kumimoji="0" sz="5000" b="0" kern="1200">
          <a:ln>
            <a:noFill/>
          </a:ln>
          <a:solidFill>
            <a:srgbClr val="0092C7"/>
          </a:solidFill>
          <a:effectLst/>
          <a:latin typeface="Segoe UI Light" panose="020B0502040204020203" pitchFamily="34" charset="0"/>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Segoe UI Light" panose="020B0502040204020203" pitchFamily="34" charset="0"/>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Segoe UI Light" panose="020B0502040204020203" pitchFamily="34" charset="0"/>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Segoe UI Light" panose="020B0502040204020203" pitchFamily="34" charset="0"/>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Segoe UI Light" panose="020B0502040204020203" pitchFamily="34" charset="0"/>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Segoe UI Light" panose="020B0502040204020203" pitchFamily="34" charset="0"/>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55.png"/><Relationship Id="rId4" Type="http://schemas.openxmlformats.org/officeDocument/2006/relationships/image" Target="../media/image54.png"/></Relationships>
</file>

<file path=ppt/slides/_rels/slide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58.png"/><Relationship Id="rId4" Type="http://schemas.openxmlformats.org/officeDocument/2006/relationships/image" Target="../media/image57.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1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2.xml"/><Relationship Id="rId16"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jpe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jpeg"/><Relationship Id="rId4" Type="http://schemas.openxmlformats.org/officeDocument/2006/relationships/image" Target="../media/image12.png"/><Relationship Id="rId9" Type="http://schemas.openxmlformats.org/officeDocument/2006/relationships/image" Target="../media/image17.jpeg"/><Relationship Id="rId14" Type="http://schemas.openxmlformats.org/officeDocument/2006/relationships/image" Target="../media/image22.png"/></Relationships>
</file>

<file path=ppt/slides/_rels/slide3.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18" Type="http://schemas.openxmlformats.org/officeDocument/2006/relationships/image" Target="../media/image42.png"/><Relationship Id="rId3" Type="http://schemas.openxmlformats.org/officeDocument/2006/relationships/image" Target="../media/image27.jpeg"/><Relationship Id="rId7" Type="http://schemas.openxmlformats.org/officeDocument/2006/relationships/image" Target="../media/image31.png"/><Relationship Id="rId12" Type="http://schemas.openxmlformats.org/officeDocument/2006/relationships/image" Target="../media/image36.svg"/><Relationship Id="rId17" Type="http://schemas.openxmlformats.org/officeDocument/2006/relationships/image" Target="../media/image41.svg"/><Relationship Id="rId2" Type="http://schemas.openxmlformats.org/officeDocument/2006/relationships/notesSlide" Target="../notesSlides/notesSlide3.xml"/><Relationship Id="rId16" Type="http://schemas.openxmlformats.org/officeDocument/2006/relationships/image" Target="../media/image40.png"/><Relationship Id="rId20" Type="http://schemas.openxmlformats.org/officeDocument/2006/relationships/image" Target="../media/image44.png"/><Relationship Id="rId1" Type="http://schemas.openxmlformats.org/officeDocument/2006/relationships/slideLayout" Target="../slideLayouts/slideLayout5.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svg"/><Relationship Id="rId19" Type="http://schemas.openxmlformats.org/officeDocument/2006/relationships/image" Target="../media/image43.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hyperlink" Target="mailto:username@entouragecommerce.onmicrosoft.com"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mailto:username@entouragecommerce.onmicrosoft.com"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media/image49.png"/></Relationships>
</file>

<file path=ppt/slides/_rels/slide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hyperlink" Target="mailto:username@entouragecommerce.onmicrsoft.com" TargetMode="External"/><Relationship Id="rId4" Type="http://schemas.openxmlformats.org/officeDocument/2006/relationships/hyperlink" Target="https://www.microsoft.com/en-us/microsoft-teams/download-app"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2DC5A-51CA-4320-9D0C-3BFAC83639DA}"/>
              </a:ext>
            </a:extLst>
          </p:cNvPr>
          <p:cNvSpPr>
            <a:spLocks noGrp="1"/>
          </p:cNvSpPr>
          <p:nvPr>
            <p:ph type="title"/>
          </p:nvPr>
        </p:nvSpPr>
        <p:spPr/>
        <p:txBody>
          <a:bodyPr/>
          <a:lstStyle/>
          <a:p>
            <a:r>
              <a:rPr lang="en-GB" dirty="0"/>
              <a:t>Teams Training	</a:t>
            </a:r>
          </a:p>
        </p:txBody>
      </p:sp>
      <p:sp>
        <p:nvSpPr>
          <p:cNvPr id="3" name="Content Placeholder 2">
            <a:extLst>
              <a:ext uri="{FF2B5EF4-FFF2-40B4-BE49-F238E27FC236}">
                <a16:creationId xmlns:a16="http://schemas.microsoft.com/office/drawing/2014/main" id="{3F4B421C-0EE2-45E0-A9E4-AEE7063CC91A}"/>
              </a:ext>
            </a:extLst>
          </p:cNvPr>
          <p:cNvSpPr>
            <a:spLocks noGrp="1"/>
          </p:cNvSpPr>
          <p:nvPr>
            <p:ph idx="1"/>
          </p:nvPr>
        </p:nvSpPr>
        <p:spPr/>
        <p:txBody>
          <a:bodyPr>
            <a:normAutofit/>
          </a:bodyPr>
          <a:lstStyle/>
          <a:p>
            <a:endParaRPr lang="en-GB" dirty="0"/>
          </a:p>
          <a:p>
            <a:r>
              <a:rPr lang="en-GB" dirty="0"/>
              <a:t>Bringing it all together with Teams</a:t>
            </a:r>
          </a:p>
          <a:p>
            <a:endParaRPr lang="en-GB" dirty="0"/>
          </a:p>
          <a:p>
            <a:r>
              <a:rPr lang="en-GB" dirty="0"/>
              <a:t>Ways to use Teams</a:t>
            </a:r>
          </a:p>
          <a:p>
            <a:endParaRPr lang="en-GB" dirty="0"/>
          </a:p>
          <a:p>
            <a:r>
              <a:rPr lang="en-GB" dirty="0"/>
              <a:t>Navigating Microsoft Teams</a:t>
            </a:r>
            <a:br>
              <a:rPr lang="en-GB" dirty="0"/>
            </a:br>
            <a:endParaRPr lang="en-GB" dirty="0"/>
          </a:p>
          <a:p>
            <a:r>
              <a:rPr lang="en-GB" dirty="0"/>
              <a:t>Creating a new team</a:t>
            </a:r>
            <a:br>
              <a:rPr lang="en-GB" dirty="0"/>
            </a:br>
            <a:endParaRPr lang="en-GB" dirty="0"/>
          </a:p>
          <a:p>
            <a:r>
              <a:rPr lang="en-GB" dirty="0"/>
              <a:t>An introduction to Microsoft 365 Groups</a:t>
            </a:r>
          </a:p>
        </p:txBody>
      </p:sp>
      <p:pic>
        <p:nvPicPr>
          <p:cNvPr id="4" name="Picture 3">
            <a:extLst>
              <a:ext uri="{FF2B5EF4-FFF2-40B4-BE49-F238E27FC236}">
                <a16:creationId xmlns:a16="http://schemas.microsoft.com/office/drawing/2014/main" id="{3D355746-C0FB-49ED-B05F-8FD4EAED02C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824192" y="1788374"/>
            <a:ext cx="3600400" cy="3281251"/>
          </a:xfrm>
          <a:prstGeom prst="rect">
            <a:avLst/>
          </a:prstGeom>
        </p:spPr>
      </p:pic>
      <p:pic>
        <p:nvPicPr>
          <p:cNvPr id="6" name="Picture 5" descr="Logo&#10;&#10;Description automatically generated">
            <a:extLst>
              <a:ext uri="{FF2B5EF4-FFF2-40B4-BE49-F238E27FC236}">
                <a16:creationId xmlns:a16="http://schemas.microsoft.com/office/drawing/2014/main" id="{EC10B355-9303-4398-9083-245BAD6A8C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20217" y="44624"/>
            <a:ext cx="1487056" cy="1487056"/>
          </a:xfrm>
          <a:prstGeom prst="rect">
            <a:avLst/>
          </a:prstGeom>
        </p:spPr>
      </p:pic>
    </p:spTree>
    <p:extLst>
      <p:ext uri="{BB962C8B-B14F-4D97-AF65-F5344CB8AC3E}">
        <p14:creationId xmlns:p14="http://schemas.microsoft.com/office/powerpoint/2010/main" val="16997826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9AF10C9-101C-4034-ACE0-F4E3F7A10DFE}"/>
              </a:ext>
            </a:extLst>
          </p:cNvPr>
          <p:cNvSpPr>
            <a:spLocks noGrp="1"/>
          </p:cNvSpPr>
          <p:nvPr>
            <p:ph type="title"/>
          </p:nvPr>
        </p:nvSpPr>
        <p:spPr/>
        <p:txBody>
          <a:bodyPr/>
          <a:lstStyle/>
          <a:p>
            <a:r>
              <a:rPr lang="en-GB"/>
              <a:t>Creating a new team</a:t>
            </a:r>
          </a:p>
        </p:txBody>
      </p:sp>
      <p:sp>
        <p:nvSpPr>
          <p:cNvPr id="6" name="Content Placeholder 7">
            <a:extLst>
              <a:ext uri="{FF2B5EF4-FFF2-40B4-BE49-F238E27FC236}">
                <a16:creationId xmlns:a16="http://schemas.microsoft.com/office/drawing/2014/main" id="{AA8FB095-EF6B-4D52-B8B7-0B03C5DDEEE7}"/>
              </a:ext>
            </a:extLst>
          </p:cNvPr>
          <p:cNvSpPr txBox="1">
            <a:spLocks/>
          </p:cNvSpPr>
          <p:nvPr/>
        </p:nvSpPr>
        <p:spPr>
          <a:xfrm>
            <a:off x="6234545" y="250700"/>
            <a:ext cx="5578764" cy="3277592"/>
          </a:xfrm>
          <a:prstGeom prst="rect">
            <a:avLst/>
          </a:prstGeom>
        </p:spPr>
        <p:txBody>
          <a:bodyPr vert="horz">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Segoe UI Light" panose="020B0502040204020203" pitchFamily="34" charset="0"/>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Segoe UI Light" panose="020B0502040204020203" pitchFamily="34" charset="0"/>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000" kern="1200">
                <a:solidFill>
                  <a:schemeClr val="tx1"/>
                </a:solidFill>
                <a:latin typeface="Segoe UI Light" panose="020B0502040204020203" pitchFamily="34" charset="0"/>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1800" kern="1200">
                <a:solidFill>
                  <a:schemeClr val="tx1"/>
                </a:solidFill>
                <a:latin typeface="Segoe UI Light" panose="020B0502040204020203" pitchFamily="34" charset="0"/>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1800" kern="1200">
                <a:solidFill>
                  <a:schemeClr val="tx1"/>
                </a:solidFill>
                <a:latin typeface="Segoe UI Light" panose="020B0502040204020203" pitchFamily="34" charset="0"/>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buClr>
                <a:srgbClr val="0070C0"/>
              </a:buClr>
              <a:buFont typeface="Wingdings 2" panose="05020102010507070707" pitchFamily="18" charset="2"/>
              <a:buChar char=""/>
            </a:pPr>
            <a:r>
              <a:rPr lang="en-GB" sz="2000" b="1" dirty="0"/>
              <a:t>Am I allowed to create new Teams in my organizations?</a:t>
            </a:r>
          </a:p>
          <a:p>
            <a:pPr lvl="1">
              <a:buClr>
                <a:srgbClr val="0070C0"/>
              </a:buClr>
              <a:buFont typeface="Wingdings 2" panose="05020102010507070707" pitchFamily="18" charset="2"/>
              <a:buChar char=""/>
            </a:pPr>
            <a:r>
              <a:rPr lang="en-GB" sz="1800" dirty="0"/>
              <a:t>At Pharmapacks, you are allowed to create new teams AND you can add other Pharmapacks Folks.</a:t>
            </a:r>
          </a:p>
          <a:p>
            <a:pPr marL="393192" lvl="1" indent="0">
              <a:buClr>
                <a:srgbClr val="0070C0"/>
              </a:buClr>
              <a:buNone/>
            </a:pPr>
            <a:endParaRPr lang="en-GB" sz="1800" dirty="0"/>
          </a:p>
          <a:p>
            <a:pPr lvl="1">
              <a:buClr>
                <a:srgbClr val="0070C0"/>
              </a:buClr>
              <a:buFont typeface="Wingdings 2" panose="05020102010507070707" pitchFamily="18" charset="2"/>
              <a:buChar char=""/>
            </a:pPr>
            <a:r>
              <a:rPr lang="en-GB" sz="1800" dirty="0"/>
              <a:t>The only thing you cannot do, is add EXTERNAL Folks to your team.</a:t>
            </a:r>
          </a:p>
          <a:p>
            <a:pPr lvl="2">
              <a:buClr>
                <a:srgbClr val="0070C0"/>
              </a:buClr>
              <a:buFont typeface="Wingdings 2" panose="05020102010507070707" pitchFamily="18" charset="2"/>
              <a:buChar char=""/>
            </a:pPr>
            <a:r>
              <a:rPr lang="en-GB" sz="1400" dirty="0"/>
              <a:t>To add an external user, you must put an Asana ticket in and Aditya will have to add the user (all part of our going Public safety and strategy)</a:t>
            </a:r>
          </a:p>
          <a:p>
            <a:pPr lvl="2">
              <a:buClr>
                <a:srgbClr val="0070C0"/>
              </a:buClr>
              <a:buFont typeface="Wingdings 2" panose="05020102010507070707" pitchFamily="18" charset="2"/>
              <a:buChar char=""/>
            </a:pPr>
            <a:endParaRPr lang="en-GB" sz="1400" dirty="0"/>
          </a:p>
          <a:p>
            <a:pPr lvl="2">
              <a:buClr>
                <a:srgbClr val="0070C0"/>
              </a:buClr>
              <a:buFont typeface="Wingdings 2" panose="05020102010507070707" pitchFamily="18" charset="2"/>
              <a:buChar char=""/>
            </a:pPr>
            <a:endParaRPr lang="en-GB" sz="1400" dirty="0"/>
          </a:p>
        </p:txBody>
      </p:sp>
      <p:pic>
        <p:nvPicPr>
          <p:cNvPr id="9" name="Picture 8" descr="Graphical user interface, application&#10;&#10;Description automatically generated">
            <a:extLst>
              <a:ext uri="{FF2B5EF4-FFF2-40B4-BE49-F238E27FC236}">
                <a16:creationId xmlns:a16="http://schemas.microsoft.com/office/drawing/2014/main" id="{F02C7452-D142-4A44-9BF8-DCE68250186B}"/>
              </a:ext>
            </a:extLst>
          </p:cNvPr>
          <p:cNvPicPr>
            <a:picLocks noChangeAspect="1"/>
          </p:cNvPicPr>
          <p:nvPr/>
        </p:nvPicPr>
        <p:blipFill>
          <a:blip r:embed="rId3"/>
          <a:stretch>
            <a:fillRect/>
          </a:stretch>
        </p:blipFill>
        <p:spPr>
          <a:xfrm>
            <a:off x="242818" y="1219099"/>
            <a:ext cx="2600769" cy="1342562"/>
          </a:xfrm>
          <a:prstGeom prst="rect">
            <a:avLst/>
          </a:prstGeom>
        </p:spPr>
      </p:pic>
      <p:pic>
        <p:nvPicPr>
          <p:cNvPr id="13" name="Picture 12" descr="Graphical user interface, application&#10;&#10;Description automatically generated">
            <a:extLst>
              <a:ext uri="{FF2B5EF4-FFF2-40B4-BE49-F238E27FC236}">
                <a16:creationId xmlns:a16="http://schemas.microsoft.com/office/drawing/2014/main" id="{F23012F6-FC96-4665-8309-3F5E8016D737}"/>
              </a:ext>
            </a:extLst>
          </p:cNvPr>
          <p:cNvPicPr>
            <a:picLocks noChangeAspect="1"/>
          </p:cNvPicPr>
          <p:nvPr/>
        </p:nvPicPr>
        <p:blipFill>
          <a:blip r:embed="rId4"/>
          <a:stretch>
            <a:fillRect/>
          </a:stretch>
        </p:blipFill>
        <p:spPr>
          <a:xfrm>
            <a:off x="145991" y="2857011"/>
            <a:ext cx="3276081" cy="1342562"/>
          </a:xfrm>
          <a:prstGeom prst="rect">
            <a:avLst/>
          </a:prstGeom>
        </p:spPr>
      </p:pic>
      <p:pic>
        <p:nvPicPr>
          <p:cNvPr id="15" name="Picture 14" descr="Graphical user interface, text, application, email&#10;&#10;Description automatically generated">
            <a:extLst>
              <a:ext uri="{FF2B5EF4-FFF2-40B4-BE49-F238E27FC236}">
                <a16:creationId xmlns:a16="http://schemas.microsoft.com/office/drawing/2014/main" id="{0EEB59EA-3724-44F8-BD5E-87A764C0AB67}"/>
              </a:ext>
            </a:extLst>
          </p:cNvPr>
          <p:cNvPicPr>
            <a:picLocks noChangeAspect="1"/>
          </p:cNvPicPr>
          <p:nvPr/>
        </p:nvPicPr>
        <p:blipFill>
          <a:blip r:embed="rId5"/>
          <a:stretch>
            <a:fillRect/>
          </a:stretch>
        </p:blipFill>
        <p:spPr>
          <a:xfrm>
            <a:off x="145991" y="4535055"/>
            <a:ext cx="3296392" cy="1537206"/>
          </a:xfrm>
          <a:prstGeom prst="rect">
            <a:avLst/>
          </a:prstGeom>
        </p:spPr>
      </p:pic>
      <p:sp>
        <p:nvSpPr>
          <p:cNvPr id="16" name="TextBox 15">
            <a:extLst>
              <a:ext uri="{FF2B5EF4-FFF2-40B4-BE49-F238E27FC236}">
                <a16:creationId xmlns:a16="http://schemas.microsoft.com/office/drawing/2014/main" id="{1CFA8AA9-82AB-4B48-91BB-63147CF07A9A}"/>
              </a:ext>
            </a:extLst>
          </p:cNvPr>
          <p:cNvSpPr txBox="1"/>
          <p:nvPr/>
        </p:nvSpPr>
        <p:spPr>
          <a:xfrm>
            <a:off x="3592945" y="1708727"/>
            <a:ext cx="862737" cy="369332"/>
          </a:xfrm>
          <a:prstGeom prst="rect">
            <a:avLst/>
          </a:prstGeom>
          <a:noFill/>
        </p:spPr>
        <p:txBody>
          <a:bodyPr wrap="none" rtlCol="0">
            <a:spAutoFit/>
          </a:bodyPr>
          <a:lstStyle/>
          <a:p>
            <a:r>
              <a:rPr lang="en-US" dirty="0"/>
              <a:t>STEP 1</a:t>
            </a:r>
          </a:p>
        </p:txBody>
      </p:sp>
      <p:sp>
        <p:nvSpPr>
          <p:cNvPr id="17" name="TextBox 16">
            <a:extLst>
              <a:ext uri="{FF2B5EF4-FFF2-40B4-BE49-F238E27FC236}">
                <a16:creationId xmlns:a16="http://schemas.microsoft.com/office/drawing/2014/main" id="{F3FF7410-E997-4428-95E9-A82374338612}"/>
              </a:ext>
            </a:extLst>
          </p:cNvPr>
          <p:cNvSpPr txBox="1"/>
          <p:nvPr/>
        </p:nvSpPr>
        <p:spPr>
          <a:xfrm>
            <a:off x="3592945" y="3429000"/>
            <a:ext cx="862737" cy="369332"/>
          </a:xfrm>
          <a:prstGeom prst="rect">
            <a:avLst/>
          </a:prstGeom>
          <a:noFill/>
        </p:spPr>
        <p:txBody>
          <a:bodyPr wrap="none" rtlCol="0">
            <a:spAutoFit/>
          </a:bodyPr>
          <a:lstStyle/>
          <a:p>
            <a:r>
              <a:rPr lang="en-US" dirty="0"/>
              <a:t>STEP 2</a:t>
            </a:r>
          </a:p>
        </p:txBody>
      </p:sp>
      <p:sp>
        <p:nvSpPr>
          <p:cNvPr id="18" name="TextBox 17">
            <a:extLst>
              <a:ext uri="{FF2B5EF4-FFF2-40B4-BE49-F238E27FC236}">
                <a16:creationId xmlns:a16="http://schemas.microsoft.com/office/drawing/2014/main" id="{19282391-C69A-4B46-A2DA-66A00B29AD77}"/>
              </a:ext>
            </a:extLst>
          </p:cNvPr>
          <p:cNvSpPr txBox="1"/>
          <p:nvPr/>
        </p:nvSpPr>
        <p:spPr>
          <a:xfrm>
            <a:off x="3593376" y="4934326"/>
            <a:ext cx="862737" cy="369332"/>
          </a:xfrm>
          <a:prstGeom prst="rect">
            <a:avLst/>
          </a:prstGeom>
          <a:noFill/>
        </p:spPr>
        <p:txBody>
          <a:bodyPr wrap="none" rtlCol="0">
            <a:spAutoFit/>
          </a:bodyPr>
          <a:lstStyle/>
          <a:p>
            <a:r>
              <a:rPr lang="en-US" dirty="0"/>
              <a:t>STEP 3</a:t>
            </a:r>
          </a:p>
        </p:txBody>
      </p:sp>
    </p:spTree>
    <p:extLst>
      <p:ext uri="{BB962C8B-B14F-4D97-AF65-F5344CB8AC3E}">
        <p14:creationId xmlns:p14="http://schemas.microsoft.com/office/powerpoint/2010/main" val="792439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9AF10C9-101C-4034-ACE0-F4E3F7A10DFE}"/>
              </a:ext>
            </a:extLst>
          </p:cNvPr>
          <p:cNvSpPr>
            <a:spLocks noGrp="1"/>
          </p:cNvSpPr>
          <p:nvPr>
            <p:ph type="title"/>
          </p:nvPr>
        </p:nvSpPr>
        <p:spPr>
          <a:xfrm>
            <a:off x="609600" y="377134"/>
            <a:ext cx="10972800" cy="620393"/>
          </a:xfrm>
        </p:spPr>
        <p:txBody>
          <a:bodyPr>
            <a:noAutofit/>
          </a:bodyPr>
          <a:lstStyle/>
          <a:p>
            <a:r>
              <a:rPr lang="en-GB" sz="4000" dirty="0"/>
              <a:t>Then, Add Members!</a:t>
            </a:r>
          </a:p>
        </p:txBody>
      </p:sp>
      <p:pic>
        <p:nvPicPr>
          <p:cNvPr id="12" name="Picture 11" descr="Graphical user interface, application&#10;&#10;Description automatically generated">
            <a:extLst>
              <a:ext uri="{FF2B5EF4-FFF2-40B4-BE49-F238E27FC236}">
                <a16:creationId xmlns:a16="http://schemas.microsoft.com/office/drawing/2014/main" id="{E69A1BF4-7F82-4F0D-9587-6F02FBD36E9E}"/>
              </a:ext>
            </a:extLst>
          </p:cNvPr>
          <p:cNvPicPr>
            <a:picLocks noChangeAspect="1"/>
          </p:cNvPicPr>
          <p:nvPr/>
        </p:nvPicPr>
        <p:blipFill>
          <a:blip r:embed="rId3"/>
          <a:stretch>
            <a:fillRect/>
          </a:stretch>
        </p:blipFill>
        <p:spPr>
          <a:xfrm>
            <a:off x="609600" y="2050287"/>
            <a:ext cx="4647600" cy="1762623"/>
          </a:xfrm>
          <a:prstGeom prst="rect">
            <a:avLst/>
          </a:prstGeom>
        </p:spPr>
      </p:pic>
      <p:sp>
        <p:nvSpPr>
          <p:cNvPr id="13" name="TextBox 12">
            <a:extLst>
              <a:ext uri="{FF2B5EF4-FFF2-40B4-BE49-F238E27FC236}">
                <a16:creationId xmlns:a16="http://schemas.microsoft.com/office/drawing/2014/main" id="{1245B731-1BA7-454D-A1EF-06B2BE8596D4}"/>
              </a:ext>
            </a:extLst>
          </p:cNvPr>
          <p:cNvSpPr txBox="1"/>
          <p:nvPr/>
        </p:nvSpPr>
        <p:spPr>
          <a:xfrm>
            <a:off x="609600" y="1339241"/>
            <a:ext cx="4325479" cy="369332"/>
          </a:xfrm>
          <a:prstGeom prst="rect">
            <a:avLst/>
          </a:prstGeom>
          <a:noFill/>
        </p:spPr>
        <p:txBody>
          <a:bodyPr wrap="none" rtlCol="0">
            <a:spAutoFit/>
          </a:bodyPr>
          <a:lstStyle/>
          <a:p>
            <a:r>
              <a:rPr lang="en-US" dirty="0"/>
              <a:t>Add Members when you create the team</a:t>
            </a:r>
          </a:p>
        </p:txBody>
      </p:sp>
      <p:sp>
        <p:nvSpPr>
          <p:cNvPr id="14" name="TextBox 13">
            <a:extLst>
              <a:ext uri="{FF2B5EF4-FFF2-40B4-BE49-F238E27FC236}">
                <a16:creationId xmlns:a16="http://schemas.microsoft.com/office/drawing/2014/main" id="{D355D667-A58E-4847-90C4-E2B8B9E4A629}"/>
              </a:ext>
            </a:extLst>
          </p:cNvPr>
          <p:cNvSpPr txBox="1"/>
          <p:nvPr/>
        </p:nvSpPr>
        <p:spPr>
          <a:xfrm>
            <a:off x="6331527" y="600577"/>
            <a:ext cx="5089535" cy="1477328"/>
          </a:xfrm>
          <a:prstGeom prst="rect">
            <a:avLst/>
          </a:prstGeom>
          <a:noFill/>
        </p:spPr>
        <p:txBody>
          <a:bodyPr wrap="none" rtlCol="0">
            <a:spAutoFit/>
          </a:bodyPr>
          <a:lstStyle/>
          <a:p>
            <a:r>
              <a:rPr lang="en-US" b="1" u="sng" dirty="0"/>
              <a:t>Add Members anytime after the team is created:</a:t>
            </a:r>
          </a:p>
          <a:p>
            <a:pPr marL="342900" indent="-342900">
              <a:buAutoNum type="arabicPeriod"/>
            </a:pPr>
            <a:r>
              <a:rPr lang="en-US" dirty="0"/>
              <a:t>Right Click the Team</a:t>
            </a:r>
          </a:p>
          <a:p>
            <a:pPr marL="342900" indent="-342900">
              <a:buAutoNum type="arabicPeriod"/>
            </a:pPr>
            <a:r>
              <a:rPr lang="en-US" dirty="0"/>
              <a:t>Choose Manage Team</a:t>
            </a:r>
          </a:p>
          <a:p>
            <a:pPr marL="342900" indent="-342900">
              <a:buAutoNum type="arabicPeriod"/>
            </a:pPr>
            <a:r>
              <a:rPr lang="en-US" dirty="0"/>
              <a:t>Add Members</a:t>
            </a:r>
          </a:p>
          <a:p>
            <a:pPr marL="342900" indent="-342900">
              <a:buAutoNum type="arabicPeriod"/>
            </a:pPr>
            <a:endParaRPr lang="en-US" dirty="0"/>
          </a:p>
        </p:txBody>
      </p:sp>
      <p:pic>
        <p:nvPicPr>
          <p:cNvPr id="16" name="Picture 15" descr="Graphical user interface, application, Teams&#10;&#10;Description automatically generated">
            <a:extLst>
              <a:ext uri="{FF2B5EF4-FFF2-40B4-BE49-F238E27FC236}">
                <a16:creationId xmlns:a16="http://schemas.microsoft.com/office/drawing/2014/main" id="{6586065D-514A-4D21-88BF-C8E6208B9BC7}"/>
              </a:ext>
            </a:extLst>
          </p:cNvPr>
          <p:cNvPicPr>
            <a:picLocks noChangeAspect="1"/>
          </p:cNvPicPr>
          <p:nvPr/>
        </p:nvPicPr>
        <p:blipFill>
          <a:blip r:embed="rId4"/>
          <a:stretch>
            <a:fillRect/>
          </a:stretch>
        </p:blipFill>
        <p:spPr>
          <a:xfrm>
            <a:off x="6170189" y="1856509"/>
            <a:ext cx="2257441" cy="3144981"/>
          </a:xfrm>
          <a:prstGeom prst="rect">
            <a:avLst/>
          </a:prstGeom>
        </p:spPr>
      </p:pic>
      <p:pic>
        <p:nvPicPr>
          <p:cNvPr id="18" name="Picture 17" descr="Graphical user interface, application, Teams&#10;&#10;Description automatically generated">
            <a:extLst>
              <a:ext uri="{FF2B5EF4-FFF2-40B4-BE49-F238E27FC236}">
                <a16:creationId xmlns:a16="http://schemas.microsoft.com/office/drawing/2014/main" id="{77EC3A8E-E899-4A17-A671-6CFFDEBC29CF}"/>
              </a:ext>
            </a:extLst>
          </p:cNvPr>
          <p:cNvPicPr>
            <a:picLocks noChangeAspect="1"/>
          </p:cNvPicPr>
          <p:nvPr/>
        </p:nvPicPr>
        <p:blipFill>
          <a:blip r:embed="rId5"/>
          <a:stretch>
            <a:fillRect/>
          </a:stretch>
        </p:blipFill>
        <p:spPr>
          <a:xfrm>
            <a:off x="8573770" y="4664086"/>
            <a:ext cx="3359611" cy="1374242"/>
          </a:xfrm>
          <a:prstGeom prst="rect">
            <a:avLst/>
          </a:prstGeom>
        </p:spPr>
      </p:pic>
    </p:spTree>
    <p:extLst>
      <p:ext uri="{BB962C8B-B14F-4D97-AF65-F5344CB8AC3E}">
        <p14:creationId xmlns:p14="http://schemas.microsoft.com/office/powerpoint/2010/main" val="1263917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2DC5A-51CA-4320-9D0C-3BFAC83639DA}"/>
              </a:ext>
            </a:extLst>
          </p:cNvPr>
          <p:cNvSpPr>
            <a:spLocks noGrp="1"/>
          </p:cNvSpPr>
          <p:nvPr>
            <p:ph type="title"/>
          </p:nvPr>
        </p:nvSpPr>
        <p:spPr/>
        <p:txBody>
          <a:bodyPr/>
          <a:lstStyle/>
          <a:p>
            <a:r>
              <a:rPr lang="en-GB" dirty="0"/>
              <a:t>Chatting, Meetings, and Files</a:t>
            </a:r>
          </a:p>
        </p:txBody>
      </p:sp>
      <p:sp>
        <p:nvSpPr>
          <p:cNvPr id="3" name="Content Placeholder 2">
            <a:extLst>
              <a:ext uri="{FF2B5EF4-FFF2-40B4-BE49-F238E27FC236}">
                <a16:creationId xmlns:a16="http://schemas.microsoft.com/office/drawing/2014/main" id="{3F4B421C-0EE2-45E0-A9E4-AEE7063CC91A}"/>
              </a:ext>
            </a:extLst>
          </p:cNvPr>
          <p:cNvSpPr>
            <a:spLocks noGrp="1"/>
          </p:cNvSpPr>
          <p:nvPr>
            <p:ph idx="1"/>
          </p:nvPr>
        </p:nvSpPr>
        <p:spPr/>
        <p:txBody>
          <a:bodyPr>
            <a:normAutofit/>
          </a:bodyPr>
          <a:lstStyle/>
          <a:p>
            <a:endParaRPr lang="en-GB" dirty="0"/>
          </a:p>
          <a:p>
            <a:r>
              <a:rPr lang="en-GB" dirty="0"/>
              <a:t>Chatting</a:t>
            </a:r>
          </a:p>
          <a:p>
            <a:r>
              <a:rPr lang="en-GB" dirty="0"/>
              <a:t>Meetings</a:t>
            </a:r>
          </a:p>
          <a:p>
            <a:r>
              <a:rPr lang="en-GB" dirty="0"/>
              <a:t>Files (including GIFS, and Emoticons)</a:t>
            </a:r>
          </a:p>
        </p:txBody>
      </p:sp>
      <p:pic>
        <p:nvPicPr>
          <p:cNvPr id="4" name="Picture 3">
            <a:extLst>
              <a:ext uri="{FF2B5EF4-FFF2-40B4-BE49-F238E27FC236}">
                <a16:creationId xmlns:a16="http://schemas.microsoft.com/office/drawing/2014/main" id="{3D355746-C0FB-49ED-B05F-8FD4EAED02C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824192" y="1788374"/>
            <a:ext cx="3600400" cy="3281251"/>
          </a:xfrm>
          <a:prstGeom prst="rect">
            <a:avLst/>
          </a:prstGeom>
        </p:spPr>
      </p:pic>
      <p:pic>
        <p:nvPicPr>
          <p:cNvPr id="6" name="Picture 5" descr="Logo&#10;&#10;Description automatically generated">
            <a:extLst>
              <a:ext uri="{FF2B5EF4-FFF2-40B4-BE49-F238E27FC236}">
                <a16:creationId xmlns:a16="http://schemas.microsoft.com/office/drawing/2014/main" id="{EC10B355-9303-4398-9083-245BAD6A8C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20217" y="44624"/>
            <a:ext cx="1487056" cy="1487056"/>
          </a:xfrm>
          <a:prstGeom prst="rect">
            <a:avLst/>
          </a:prstGeom>
        </p:spPr>
      </p:pic>
    </p:spTree>
    <p:extLst>
      <p:ext uri="{BB962C8B-B14F-4D97-AF65-F5344CB8AC3E}">
        <p14:creationId xmlns:p14="http://schemas.microsoft.com/office/powerpoint/2010/main" val="25405588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2839A-4612-441C-8FE6-5D85E1A4D441}"/>
              </a:ext>
            </a:extLst>
          </p:cNvPr>
          <p:cNvSpPr>
            <a:spLocks noGrp="1"/>
          </p:cNvSpPr>
          <p:nvPr>
            <p:ph type="title"/>
          </p:nvPr>
        </p:nvSpPr>
        <p:spPr/>
        <p:txBody>
          <a:bodyPr/>
          <a:lstStyle/>
          <a:p>
            <a:r>
              <a:rPr lang="en-GB" dirty="0"/>
              <a:t>Chatting</a:t>
            </a:r>
          </a:p>
        </p:txBody>
      </p:sp>
      <p:sp>
        <p:nvSpPr>
          <p:cNvPr id="6" name="Content Placeholder 5">
            <a:extLst>
              <a:ext uri="{FF2B5EF4-FFF2-40B4-BE49-F238E27FC236}">
                <a16:creationId xmlns:a16="http://schemas.microsoft.com/office/drawing/2014/main" id="{113B6B74-DB00-4B18-99A8-7B7D1713BD23}"/>
              </a:ext>
            </a:extLst>
          </p:cNvPr>
          <p:cNvSpPr>
            <a:spLocks noGrp="1"/>
          </p:cNvSpPr>
          <p:nvPr>
            <p:ph sz="half" idx="1"/>
          </p:nvPr>
        </p:nvSpPr>
        <p:spPr>
          <a:xfrm>
            <a:off x="72073" y="1116899"/>
            <a:ext cx="5384800" cy="5103220"/>
          </a:xfrm>
        </p:spPr>
        <p:txBody>
          <a:bodyPr>
            <a:normAutofit/>
          </a:bodyPr>
          <a:lstStyle/>
          <a:p>
            <a:pPr>
              <a:spcBef>
                <a:spcPts val="0"/>
              </a:spcBef>
              <a:spcAft>
                <a:spcPts val="600"/>
              </a:spcAft>
            </a:pPr>
            <a:r>
              <a:rPr lang="en-GB" dirty="0"/>
              <a:t>Chat with entire Team</a:t>
            </a:r>
          </a:p>
          <a:p>
            <a:pPr>
              <a:spcBef>
                <a:spcPts val="0"/>
              </a:spcBef>
              <a:spcAft>
                <a:spcPts val="600"/>
              </a:spcAft>
            </a:pPr>
            <a:r>
              <a:rPr lang="en-GB" dirty="0"/>
              <a:t>Chat with specific people</a:t>
            </a:r>
          </a:p>
          <a:p>
            <a:pPr>
              <a:spcBef>
                <a:spcPts val="0"/>
              </a:spcBef>
              <a:spcAft>
                <a:spcPts val="600"/>
              </a:spcAft>
            </a:pPr>
            <a:r>
              <a:rPr lang="en-GB" dirty="0"/>
              <a:t>Chat with more than one person (called a group)</a:t>
            </a:r>
          </a:p>
          <a:p>
            <a:pPr>
              <a:spcBef>
                <a:spcPts val="0"/>
              </a:spcBef>
              <a:spcAft>
                <a:spcPts val="600"/>
              </a:spcAft>
            </a:pPr>
            <a:endParaRPr lang="en-GB" dirty="0"/>
          </a:p>
          <a:p>
            <a:pPr>
              <a:spcBef>
                <a:spcPts val="0"/>
              </a:spcBef>
              <a:spcAft>
                <a:spcPts val="600"/>
              </a:spcAft>
            </a:pPr>
            <a:endParaRPr lang="en-GB" dirty="0"/>
          </a:p>
          <a:p>
            <a:pPr marL="0" indent="0">
              <a:spcBef>
                <a:spcPts val="0"/>
              </a:spcBef>
              <a:spcAft>
                <a:spcPts val="600"/>
              </a:spcAft>
              <a:buNone/>
            </a:pPr>
            <a:endParaRPr lang="en-GB" dirty="0"/>
          </a:p>
        </p:txBody>
      </p:sp>
      <p:grpSp>
        <p:nvGrpSpPr>
          <p:cNvPr id="17" name="Group 16">
            <a:extLst>
              <a:ext uri="{FF2B5EF4-FFF2-40B4-BE49-F238E27FC236}">
                <a16:creationId xmlns:a16="http://schemas.microsoft.com/office/drawing/2014/main" id="{1332C9EB-F387-475B-93C5-FC358060922E}"/>
              </a:ext>
            </a:extLst>
          </p:cNvPr>
          <p:cNvGrpSpPr/>
          <p:nvPr/>
        </p:nvGrpSpPr>
        <p:grpSpPr>
          <a:xfrm>
            <a:off x="3109067" y="291133"/>
            <a:ext cx="8391567" cy="3084190"/>
            <a:chOff x="3349212" y="1695061"/>
            <a:chExt cx="8391567" cy="3084190"/>
          </a:xfrm>
        </p:grpSpPr>
        <p:pic>
          <p:nvPicPr>
            <p:cNvPr id="11" name="Picture 10">
              <a:extLst>
                <a:ext uri="{FF2B5EF4-FFF2-40B4-BE49-F238E27FC236}">
                  <a16:creationId xmlns:a16="http://schemas.microsoft.com/office/drawing/2014/main" id="{3BECF558-B795-472B-8DA8-09AD085B2AD4}"/>
                </a:ext>
              </a:extLst>
            </p:cNvPr>
            <p:cNvPicPr>
              <a:picLocks noChangeAspect="1"/>
            </p:cNvPicPr>
            <p:nvPr/>
          </p:nvPicPr>
          <p:blipFill>
            <a:blip r:embed="rId3"/>
            <a:stretch>
              <a:fillRect/>
            </a:stretch>
          </p:blipFill>
          <p:spPr>
            <a:xfrm>
              <a:off x="5696700" y="2573539"/>
              <a:ext cx="6044079" cy="720080"/>
            </a:xfrm>
            <a:prstGeom prst="rect">
              <a:avLst/>
            </a:prstGeom>
            <a:ln>
              <a:solidFill>
                <a:schemeClr val="bg1">
                  <a:lumMod val="85000"/>
                </a:schemeClr>
              </a:solidFill>
            </a:ln>
          </p:spPr>
        </p:pic>
        <p:pic>
          <p:nvPicPr>
            <p:cNvPr id="12" name="Picture 11">
              <a:extLst>
                <a:ext uri="{FF2B5EF4-FFF2-40B4-BE49-F238E27FC236}">
                  <a16:creationId xmlns:a16="http://schemas.microsoft.com/office/drawing/2014/main" id="{23F815D9-F4CA-4C8B-B7C1-F20B29CAF3D2}"/>
                </a:ext>
              </a:extLst>
            </p:cNvPr>
            <p:cNvPicPr>
              <a:picLocks noChangeAspect="1"/>
            </p:cNvPicPr>
            <p:nvPr/>
          </p:nvPicPr>
          <p:blipFill>
            <a:blip r:embed="rId4"/>
            <a:stretch>
              <a:fillRect/>
            </a:stretch>
          </p:blipFill>
          <p:spPr>
            <a:xfrm>
              <a:off x="3349212" y="1695061"/>
              <a:ext cx="752475" cy="752475"/>
            </a:xfrm>
            <a:prstGeom prst="rect">
              <a:avLst/>
            </a:prstGeom>
            <a:ln>
              <a:solidFill>
                <a:schemeClr val="bg1">
                  <a:lumMod val="85000"/>
                </a:schemeClr>
              </a:solidFill>
            </a:ln>
          </p:spPr>
        </p:pic>
        <p:pic>
          <p:nvPicPr>
            <p:cNvPr id="16" name="Picture 15">
              <a:extLst>
                <a:ext uri="{FF2B5EF4-FFF2-40B4-BE49-F238E27FC236}">
                  <a16:creationId xmlns:a16="http://schemas.microsoft.com/office/drawing/2014/main" id="{DC899350-2745-4E1E-A550-D097B001522A}"/>
                </a:ext>
              </a:extLst>
            </p:cNvPr>
            <p:cNvPicPr>
              <a:picLocks noChangeAspect="1"/>
            </p:cNvPicPr>
            <p:nvPr/>
          </p:nvPicPr>
          <p:blipFill>
            <a:blip r:embed="rId5"/>
            <a:stretch>
              <a:fillRect/>
            </a:stretch>
          </p:blipFill>
          <p:spPr>
            <a:xfrm>
              <a:off x="5697336" y="3420382"/>
              <a:ext cx="3113359" cy="1358869"/>
            </a:xfrm>
            <a:prstGeom prst="rect">
              <a:avLst/>
            </a:prstGeom>
            <a:ln>
              <a:solidFill>
                <a:schemeClr val="bg1">
                  <a:lumMod val="85000"/>
                </a:schemeClr>
              </a:solidFill>
            </a:ln>
          </p:spPr>
        </p:pic>
      </p:grpSp>
      <p:pic>
        <p:nvPicPr>
          <p:cNvPr id="2050" name="Picture 2">
            <a:extLst>
              <a:ext uri="{FF2B5EF4-FFF2-40B4-BE49-F238E27FC236}">
                <a16:creationId xmlns:a16="http://schemas.microsoft.com/office/drawing/2014/main" id="{C6427019-CA4C-4A52-B875-9C644A970B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57191" y="638175"/>
            <a:ext cx="3113359" cy="6071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6F64A67-EAE2-4C59-A29A-8614D381156C}"/>
              </a:ext>
            </a:extLst>
          </p:cNvPr>
          <p:cNvSpPr txBox="1"/>
          <p:nvPr/>
        </p:nvSpPr>
        <p:spPr>
          <a:xfrm>
            <a:off x="7315200" y="174784"/>
            <a:ext cx="2326791" cy="369332"/>
          </a:xfrm>
          <a:prstGeom prst="rect">
            <a:avLst/>
          </a:prstGeom>
          <a:noFill/>
        </p:spPr>
        <p:txBody>
          <a:bodyPr wrap="none" rtlCol="0">
            <a:spAutoFit/>
          </a:bodyPr>
          <a:lstStyle/>
          <a:p>
            <a:r>
              <a:rPr lang="en-US" dirty="0"/>
              <a:t>To all Team Members</a:t>
            </a:r>
          </a:p>
        </p:txBody>
      </p:sp>
      <p:sp>
        <p:nvSpPr>
          <p:cNvPr id="10" name="TextBox 9">
            <a:extLst>
              <a:ext uri="{FF2B5EF4-FFF2-40B4-BE49-F238E27FC236}">
                <a16:creationId xmlns:a16="http://schemas.microsoft.com/office/drawing/2014/main" id="{9D64D38D-9594-4EA8-86DE-196B608FDEBA}"/>
              </a:ext>
            </a:extLst>
          </p:cNvPr>
          <p:cNvSpPr txBox="1"/>
          <p:nvPr/>
        </p:nvSpPr>
        <p:spPr>
          <a:xfrm>
            <a:off x="6769898" y="3591262"/>
            <a:ext cx="4337834" cy="923330"/>
          </a:xfrm>
          <a:prstGeom prst="rect">
            <a:avLst/>
          </a:prstGeom>
          <a:noFill/>
        </p:spPr>
        <p:txBody>
          <a:bodyPr wrap="square" rtlCol="0">
            <a:spAutoFit/>
          </a:bodyPr>
          <a:lstStyle/>
          <a:p>
            <a:r>
              <a:rPr lang="en-US" dirty="0"/>
              <a:t>To Specific Team Members – Type the @ symbol and then start typing their name. Select them off the list</a:t>
            </a:r>
          </a:p>
        </p:txBody>
      </p:sp>
      <p:pic>
        <p:nvPicPr>
          <p:cNvPr id="8" name="Picture 7" descr="Graphical user interface, text, application, email&#10;&#10;Description automatically generated">
            <a:extLst>
              <a:ext uri="{FF2B5EF4-FFF2-40B4-BE49-F238E27FC236}">
                <a16:creationId xmlns:a16="http://schemas.microsoft.com/office/drawing/2014/main" id="{F7057987-306E-49F2-A2A1-5CDE387AF7AB}"/>
              </a:ext>
            </a:extLst>
          </p:cNvPr>
          <p:cNvPicPr>
            <a:picLocks noChangeAspect="1"/>
          </p:cNvPicPr>
          <p:nvPr/>
        </p:nvPicPr>
        <p:blipFill>
          <a:blip r:embed="rId7"/>
          <a:stretch>
            <a:fillRect/>
          </a:stretch>
        </p:blipFill>
        <p:spPr>
          <a:xfrm>
            <a:off x="5278062" y="4514592"/>
            <a:ext cx="2983671" cy="1896551"/>
          </a:xfrm>
          <a:prstGeom prst="rect">
            <a:avLst/>
          </a:prstGeom>
        </p:spPr>
      </p:pic>
    </p:spTree>
    <p:extLst>
      <p:ext uri="{BB962C8B-B14F-4D97-AF65-F5344CB8AC3E}">
        <p14:creationId xmlns:p14="http://schemas.microsoft.com/office/powerpoint/2010/main" val="1880663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8A1B0-FD55-442E-8061-175C3EB8DB25}"/>
              </a:ext>
            </a:extLst>
          </p:cNvPr>
          <p:cNvSpPr>
            <a:spLocks noGrp="1"/>
          </p:cNvSpPr>
          <p:nvPr>
            <p:ph type="title"/>
          </p:nvPr>
        </p:nvSpPr>
        <p:spPr>
          <a:xfrm>
            <a:off x="263352" y="44624"/>
            <a:ext cx="11521280" cy="998984"/>
          </a:xfrm>
        </p:spPr>
        <p:txBody>
          <a:bodyPr>
            <a:normAutofit/>
          </a:bodyPr>
          <a:lstStyle/>
          <a:p>
            <a:r>
              <a:rPr lang="en-GB" dirty="0"/>
              <a:t>Organize chats</a:t>
            </a:r>
            <a:endParaRPr lang="en-GB" dirty="0">
              <a:solidFill>
                <a:srgbClr val="FF0000"/>
              </a:solidFill>
            </a:endParaRPr>
          </a:p>
        </p:txBody>
      </p:sp>
      <p:sp>
        <p:nvSpPr>
          <p:cNvPr id="3" name="Content Placeholder 2">
            <a:extLst>
              <a:ext uri="{FF2B5EF4-FFF2-40B4-BE49-F238E27FC236}">
                <a16:creationId xmlns:a16="http://schemas.microsoft.com/office/drawing/2014/main" id="{E116C9A0-BF20-4273-8948-698E879D58CA}"/>
              </a:ext>
            </a:extLst>
          </p:cNvPr>
          <p:cNvSpPr>
            <a:spLocks noGrp="1"/>
          </p:cNvSpPr>
          <p:nvPr>
            <p:ph sz="half" idx="1"/>
          </p:nvPr>
        </p:nvSpPr>
        <p:spPr>
          <a:xfrm>
            <a:off x="335359" y="1736811"/>
            <a:ext cx="6147535" cy="3663003"/>
          </a:xfrm>
        </p:spPr>
        <p:txBody>
          <a:bodyPr/>
          <a:lstStyle/>
          <a:p>
            <a:pPr>
              <a:spcBef>
                <a:spcPts val="1200"/>
              </a:spcBef>
              <a:spcAft>
                <a:spcPts val="600"/>
              </a:spcAft>
            </a:pPr>
            <a:r>
              <a:rPr lang="en-GB" dirty="0"/>
              <a:t>Pin Chats so they are always at the top of the list</a:t>
            </a:r>
          </a:p>
          <a:p>
            <a:pPr>
              <a:spcBef>
                <a:spcPts val="1200"/>
              </a:spcBef>
              <a:spcAft>
                <a:spcPts val="600"/>
              </a:spcAft>
            </a:pPr>
            <a:r>
              <a:rPr lang="en-GB" dirty="0"/>
              <a:t>Mute chats to turn off notification</a:t>
            </a:r>
          </a:p>
          <a:p>
            <a:pPr>
              <a:spcBef>
                <a:spcPts val="1200"/>
              </a:spcBef>
              <a:spcAft>
                <a:spcPts val="600"/>
              </a:spcAft>
            </a:pPr>
            <a:r>
              <a:rPr lang="en-GB" dirty="0"/>
              <a:t>Notify when available to set a status change notification</a:t>
            </a:r>
          </a:p>
          <a:p>
            <a:pPr>
              <a:spcBef>
                <a:spcPts val="1200"/>
              </a:spcBef>
              <a:spcAft>
                <a:spcPts val="600"/>
              </a:spcAft>
            </a:pPr>
            <a:r>
              <a:rPr lang="en-GB" dirty="0"/>
              <a:t>Hide Chat and Unhide</a:t>
            </a:r>
          </a:p>
        </p:txBody>
      </p:sp>
      <p:pic>
        <p:nvPicPr>
          <p:cNvPr id="6" name="Picture 5">
            <a:extLst>
              <a:ext uri="{FF2B5EF4-FFF2-40B4-BE49-F238E27FC236}">
                <a16:creationId xmlns:a16="http://schemas.microsoft.com/office/drawing/2014/main" id="{E5A24C87-D358-4C58-826E-743A33957F3F}"/>
              </a:ext>
            </a:extLst>
          </p:cNvPr>
          <p:cNvPicPr>
            <a:picLocks noChangeAspect="1"/>
          </p:cNvPicPr>
          <p:nvPr/>
        </p:nvPicPr>
        <p:blipFill>
          <a:blip r:embed="rId3"/>
          <a:stretch>
            <a:fillRect/>
          </a:stretch>
        </p:blipFill>
        <p:spPr>
          <a:xfrm>
            <a:off x="6816080" y="982768"/>
            <a:ext cx="4823878" cy="4892464"/>
          </a:xfrm>
          <a:prstGeom prst="rect">
            <a:avLst/>
          </a:prstGeom>
          <a:ln>
            <a:solidFill>
              <a:schemeClr val="bg1">
                <a:lumMod val="85000"/>
              </a:schemeClr>
            </a:solidFill>
          </a:ln>
        </p:spPr>
      </p:pic>
    </p:spTree>
    <p:extLst>
      <p:ext uri="{BB962C8B-B14F-4D97-AF65-F5344CB8AC3E}">
        <p14:creationId xmlns:p14="http://schemas.microsoft.com/office/powerpoint/2010/main" val="1671668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2839A-4612-441C-8FE6-5D85E1A4D441}"/>
              </a:ext>
            </a:extLst>
          </p:cNvPr>
          <p:cNvSpPr>
            <a:spLocks noGrp="1"/>
          </p:cNvSpPr>
          <p:nvPr>
            <p:ph type="title"/>
          </p:nvPr>
        </p:nvSpPr>
        <p:spPr/>
        <p:txBody>
          <a:bodyPr/>
          <a:lstStyle/>
          <a:p>
            <a:r>
              <a:rPr lang="en-GB" dirty="0"/>
              <a:t>Meetings</a:t>
            </a:r>
          </a:p>
        </p:txBody>
      </p:sp>
      <p:sp>
        <p:nvSpPr>
          <p:cNvPr id="6" name="Content Placeholder 5">
            <a:extLst>
              <a:ext uri="{FF2B5EF4-FFF2-40B4-BE49-F238E27FC236}">
                <a16:creationId xmlns:a16="http://schemas.microsoft.com/office/drawing/2014/main" id="{113B6B74-DB00-4B18-99A8-7B7D1713BD23}"/>
              </a:ext>
            </a:extLst>
          </p:cNvPr>
          <p:cNvSpPr>
            <a:spLocks noGrp="1"/>
          </p:cNvSpPr>
          <p:nvPr>
            <p:ph sz="half" idx="1"/>
          </p:nvPr>
        </p:nvSpPr>
        <p:spPr>
          <a:xfrm>
            <a:off x="72072" y="1116899"/>
            <a:ext cx="6023927" cy="5103220"/>
          </a:xfrm>
        </p:spPr>
        <p:txBody>
          <a:bodyPr>
            <a:normAutofit lnSpcReduction="10000"/>
          </a:bodyPr>
          <a:lstStyle/>
          <a:p>
            <a:pPr>
              <a:spcBef>
                <a:spcPts val="0"/>
              </a:spcBef>
              <a:spcAft>
                <a:spcPts val="600"/>
              </a:spcAft>
            </a:pPr>
            <a:r>
              <a:rPr lang="en-GB" dirty="0"/>
              <a:t>Impromptu Meeting</a:t>
            </a:r>
          </a:p>
          <a:p>
            <a:pPr>
              <a:spcBef>
                <a:spcPts val="0"/>
              </a:spcBef>
              <a:spcAft>
                <a:spcPts val="600"/>
              </a:spcAft>
            </a:pPr>
            <a:endParaRPr lang="en-GB" dirty="0"/>
          </a:p>
          <a:p>
            <a:pPr>
              <a:spcBef>
                <a:spcPts val="0"/>
              </a:spcBef>
              <a:spcAft>
                <a:spcPts val="600"/>
              </a:spcAft>
            </a:pPr>
            <a:r>
              <a:rPr lang="en-GB" dirty="0"/>
              <a:t>Adding Meetings/Meetings in Progress</a:t>
            </a:r>
          </a:p>
          <a:p>
            <a:pPr>
              <a:spcBef>
                <a:spcPts val="0"/>
              </a:spcBef>
              <a:spcAft>
                <a:spcPts val="600"/>
              </a:spcAft>
            </a:pPr>
            <a:endParaRPr lang="en-GB" dirty="0"/>
          </a:p>
          <a:p>
            <a:pPr>
              <a:spcBef>
                <a:spcPts val="0"/>
              </a:spcBef>
              <a:spcAft>
                <a:spcPts val="600"/>
              </a:spcAft>
            </a:pPr>
            <a:endParaRPr lang="en-GB" dirty="0"/>
          </a:p>
          <a:p>
            <a:pPr>
              <a:spcBef>
                <a:spcPts val="0"/>
              </a:spcBef>
              <a:spcAft>
                <a:spcPts val="600"/>
              </a:spcAft>
            </a:pPr>
            <a:endParaRPr lang="en-GB" dirty="0"/>
          </a:p>
          <a:p>
            <a:pPr>
              <a:spcBef>
                <a:spcPts val="0"/>
              </a:spcBef>
              <a:spcAft>
                <a:spcPts val="600"/>
              </a:spcAft>
            </a:pPr>
            <a:endParaRPr lang="en-GB" dirty="0"/>
          </a:p>
          <a:p>
            <a:pPr>
              <a:spcBef>
                <a:spcPts val="0"/>
              </a:spcBef>
              <a:spcAft>
                <a:spcPts val="600"/>
              </a:spcAft>
            </a:pPr>
            <a:endParaRPr lang="en-GB" dirty="0"/>
          </a:p>
          <a:p>
            <a:pPr>
              <a:spcBef>
                <a:spcPts val="0"/>
              </a:spcBef>
              <a:spcAft>
                <a:spcPts val="600"/>
              </a:spcAft>
            </a:pPr>
            <a:endParaRPr lang="en-GB" dirty="0"/>
          </a:p>
          <a:p>
            <a:pPr>
              <a:spcBef>
                <a:spcPts val="0"/>
              </a:spcBef>
              <a:spcAft>
                <a:spcPts val="600"/>
              </a:spcAft>
            </a:pPr>
            <a:r>
              <a:rPr lang="en-GB" dirty="0"/>
              <a:t>NOTE: Teams/Outlook – Not used by Pharmapacks (yet)</a:t>
            </a:r>
          </a:p>
          <a:p>
            <a:pPr>
              <a:spcBef>
                <a:spcPts val="0"/>
              </a:spcBef>
              <a:spcAft>
                <a:spcPts val="600"/>
              </a:spcAft>
            </a:pPr>
            <a:endParaRPr lang="en-GB" dirty="0"/>
          </a:p>
          <a:p>
            <a:pPr marL="0" indent="0">
              <a:spcBef>
                <a:spcPts val="0"/>
              </a:spcBef>
              <a:spcAft>
                <a:spcPts val="600"/>
              </a:spcAft>
              <a:buNone/>
            </a:pPr>
            <a:endParaRPr lang="en-GB" dirty="0"/>
          </a:p>
        </p:txBody>
      </p:sp>
      <p:pic>
        <p:nvPicPr>
          <p:cNvPr id="5" name="Picture 4" descr="Graphical user interface, application&#10;&#10;Description automatically generated">
            <a:extLst>
              <a:ext uri="{FF2B5EF4-FFF2-40B4-BE49-F238E27FC236}">
                <a16:creationId xmlns:a16="http://schemas.microsoft.com/office/drawing/2014/main" id="{9F841146-4ABE-41C6-9681-73E99C842C98}"/>
              </a:ext>
            </a:extLst>
          </p:cNvPr>
          <p:cNvPicPr>
            <a:picLocks noChangeAspect="1"/>
          </p:cNvPicPr>
          <p:nvPr/>
        </p:nvPicPr>
        <p:blipFill>
          <a:blip r:embed="rId3"/>
          <a:stretch>
            <a:fillRect/>
          </a:stretch>
        </p:blipFill>
        <p:spPr>
          <a:xfrm>
            <a:off x="3538537" y="742950"/>
            <a:ext cx="3128963" cy="1134581"/>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60EE04EB-903F-4605-A683-6AA55154CFBB}"/>
              </a:ext>
            </a:extLst>
          </p:cNvPr>
          <p:cNvPicPr>
            <a:picLocks noChangeAspect="1"/>
          </p:cNvPicPr>
          <p:nvPr/>
        </p:nvPicPr>
        <p:blipFill>
          <a:blip r:embed="rId4"/>
          <a:stretch>
            <a:fillRect/>
          </a:stretch>
        </p:blipFill>
        <p:spPr>
          <a:xfrm>
            <a:off x="1778908" y="2575857"/>
            <a:ext cx="2499073" cy="2309999"/>
          </a:xfrm>
          <a:prstGeom prst="rect">
            <a:avLst/>
          </a:prstGeom>
        </p:spPr>
      </p:pic>
    </p:spTree>
    <p:extLst>
      <p:ext uri="{BB962C8B-B14F-4D97-AF65-F5344CB8AC3E}">
        <p14:creationId xmlns:p14="http://schemas.microsoft.com/office/powerpoint/2010/main" val="1026506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2839A-4612-441C-8FE6-5D85E1A4D441}"/>
              </a:ext>
            </a:extLst>
          </p:cNvPr>
          <p:cNvSpPr>
            <a:spLocks noGrp="1"/>
          </p:cNvSpPr>
          <p:nvPr>
            <p:ph type="title"/>
          </p:nvPr>
        </p:nvSpPr>
        <p:spPr/>
        <p:txBody>
          <a:bodyPr/>
          <a:lstStyle/>
          <a:p>
            <a:r>
              <a:rPr lang="en-GB" dirty="0"/>
              <a:t>Files, GIFS, Emoticons</a:t>
            </a:r>
          </a:p>
        </p:txBody>
      </p:sp>
      <p:sp>
        <p:nvSpPr>
          <p:cNvPr id="6" name="Content Placeholder 5">
            <a:extLst>
              <a:ext uri="{FF2B5EF4-FFF2-40B4-BE49-F238E27FC236}">
                <a16:creationId xmlns:a16="http://schemas.microsoft.com/office/drawing/2014/main" id="{113B6B74-DB00-4B18-99A8-7B7D1713BD23}"/>
              </a:ext>
            </a:extLst>
          </p:cNvPr>
          <p:cNvSpPr>
            <a:spLocks noGrp="1"/>
          </p:cNvSpPr>
          <p:nvPr>
            <p:ph sz="half" idx="1"/>
          </p:nvPr>
        </p:nvSpPr>
        <p:spPr>
          <a:xfrm>
            <a:off x="72072" y="1116899"/>
            <a:ext cx="6023927" cy="5103220"/>
          </a:xfrm>
        </p:spPr>
        <p:txBody>
          <a:bodyPr>
            <a:normAutofit lnSpcReduction="10000"/>
          </a:bodyPr>
          <a:lstStyle/>
          <a:p>
            <a:pPr>
              <a:spcBef>
                <a:spcPts val="0"/>
              </a:spcBef>
              <a:spcAft>
                <a:spcPts val="600"/>
              </a:spcAft>
            </a:pPr>
            <a:r>
              <a:rPr lang="en-GB" dirty="0"/>
              <a:t>You can use the bottom of the chat window to send Files, GIFS, Emoticons</a:t>
            </a:r>
          </a:p>
          <a:p>
            <a:pPr>
              <a:spcBef>
                <a:spcPts val="0"/>
              </a:spcBef>
              <a:spcAft>
                <a:spcPts val="600"/>
              </a:spcAft>
            </a:pPr>
            <a:endParaRPr lang="en-GB" dirty="0"/>
          </a:p>
          <a:p>
            <a:pPr>
              <a:spcBef>
                <a:spcPts val="0"/>
              </a:spcBef>
              <a:spcAft>
                <a:spcPts val="600"/>
              </a:spcAft>
            </a:pPr>
            <a:r>
              <a:rPr lang="en-GB" dirty="0"/>
              <a:t>When adding a file, you can get it from your computer, or from (One Drive) – Microsoft’s store all like Google Drive</a:t>
            </a:r>
          </a:p>
          <a:p>
            <a:pPr>
              <a:spcBef>
                <a:spcPts val="0"/>
              </a:spcBef>
              <a:spcAft>
                <a:spcPts val="600"/>
              </a:spcAft>
            </a:pPr>
            <a:endParaRPr lang="en-GB" dirty="0"/>
          </a:p>
          <a:p>
            <a:pPr>
              <a:spcBef>
                <a:spcPts val="0"/>
              </a:spcBef>
              <a:spcAft>
                <a:spcPts val="600"/>
              </a:spcAft>
            </a:pPr>
            <a:r>
              <a:rPr lang="en-GB" dirty="0"/>
              <a:t>Once the File is attached, you can use the enter key to send to one (or more people). Everyone can open and collaborate on the file (if that is the access you desire)</a:t>
            </a:r>
          </a:p>
          <a:p>
            <a:pPr>
              <a:spcBef>
                <a:spcPts val="0"/>
              </a:spcBef>
              <a:spcAft>
                <a:spcPts val="600"/>
              </a:spcAft>
            </a:pPr>
            <a:endParaRPr lang="en-GB" dirty="0"/>
          </a:p>
          <a:p>
            <a:pPr>
              <a:spcBef>
                <a:spcPts val="0"/>
              </a:spcBef>
              <a:spcAft>
                <a:spcPts val="600"/>
              </a:spcAft>
            </a:pPr>
            <a:endParaRPr lang="en-GB" dirty="0"/>
          </a:p>
          <a:p>
            <a:pPr marL="0" indent="0">
              <a:spcBef>
                <a:spcPts val="0"/>
              </a:spcBef>
              <a:spcAft>
                <a:spcPts val="600"/>
              </a:spcAft>
              <a:buNone/>
            </a:pPr>
            <a:endParaRPr lang="en-GB" dirty="0"/>
          </a:p>
        </p:txBody>
      </p:sp>
      <p:pic>
        <p:nvPicPr>
          <p:cNvPr id="4" name="Picture 3" descr="A picture containing graphical user interface&#10;&#10;Description automatically generated">
            <a:extLst>
              <a:ext uri="{FF2B5EF4-FFF2-40B4-BE49-F238E27FC236}">
                <a16:creationId xmlns:a16="http://schemas.microsoft.com/office/drawing/2014/main" id="{68961472-5409-4680-BF87-FF9BD6B0108F}"/>
              </a:ext>
            </a:extLst>
          </p:cNvPr>
          <p:cNvPicPr>
            <a:picLocks noChangeAspect="1"/>
          </p:cNvPicPr>
          <p:nvPr/>
        </p:nvPicPr>
        <p:blipFill>
          <a:blip r:embed="rId3"/>
          <a:stretch>
            <a:fillRect/>
          </a:stretch>
        </p:blipFill>
        <p:spPr>
          <a:xfrm>
            <a:off x="5990071" y="1043608"/>
            <a:ext cx="5772150" cy="1219200"/>
          </a:xfrm>
          <a:prstGeom prst="rect">
            <a:avLst/>
          </a:prstGeom>
        </p:spPr>
      </p:pic>
      <p:pic>
        <p:nvPicPr>
          <p:cNvPr id="8" name="Picture 7" descr="Graphical user interface, text, application, chat or text message&#10;&#10;Description automatically generated">
            <a:extLst>
              <a:ext uri="{FF2B5EF4-FFF2-40B4-BE49-F238E27FC236}">
                <a16:creationId xmlns:a16="http://schemas.microsoft.com/office/drawing/2014/main" id="{CADEDE43-2C32-47B4-8E7E-8DF46AB1E1E5}"/>
              </a:ext>
            </a:extLst>
          </p:cNvPr>
          <p:cNvPicPr>
            <a:picLocks noChangeAspect="1"/>
          </p:cNvPicPr>
          <p:nvPr/>
        </p:nvPicPr>
        <p:blipFill>
          <a:blip r:embed="rId4"/>
          <a:stretch>
            <a:fillRect/>
          </a:stretch>
        </p:blipFill>
        <p:spPr>
          <a:xfrm>
            <a:off x="6779154" y="2521604"/>
            <a:ext cx="2753109" cy="1190791"/>
          </a:xfrm>
          <a:prstGeom prst="rect">
            <a:avLst/>
          </a:prstGeom>
        </p:spPr>
      </p:pic>
    </p:spTree>
    <p:extLst>
      <p:ext uri="{BB962C8B-B14F-4D97-AF65-F5344CB8AC3E}">
        <p14:creationId xmlns:p14="http://schemas.microsoft.com/office/powerpoint/2010/main" val="24284288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2DC5A-51CA-4320-9D0C-3BFAC83639DA}"/>
              </a:ext>
            </a:extLst>
          </p:cNvPr>
          <p:cNvSpPr>
            <a:spLocks noGrp="1"/>
          </p:cNvSpPr>
          <p:nvPr>
            <p:ph type="title"/>
          </p:nvPr>
        </p:nvSpPr>
        <p:spPr/>
        <p:txBody>
          <a:bodyPr/>
          <a:lstStyle/>
          <a:p>
            <a:r>
              <a:rPr lang="en-GB" dirty="0"/>
              <a:t>Summary – Teams Training	</a:t>
            </a:r>
          </a:p>
        </p:txBody>
      </p:sp>
      <p:sp>
        <p:nvSpPr>
          <p:cNvPr id="3" name="Content Placeholder 2">
            <a:extLst>
              <a:ext uri="{FF2B5EF4-FFF2-40B4-BE49-F238E27FC236}">
                <a16:creationId xmlns:a16="http://schemas.microsoft.com/office/drawing/2014/main" id="{3F4B421C-0EE2-45E0-A9E4-AEE7063CC91A}"/>
              </a:ext>
            </a:extLst>
          </p:cNvPr>
          <p:cNvSpPr>
            <a:spLocks noGrp="1"/>
          </p:cNvSpPr>
          <p:nvPr>
            <p:ph idx="1"/>
          </p:nvPr>
        </p:nvSpPr>
        <p:spPr/>
        <p:txBody>
          <a:bodyPr>
            <a:normAutofit/>
          </a:bodyPr>
          <a:lstStyle/>
          <a:p>
            <a:endParaRPr lang="en-GB" dirty="0"/>
          </a:p>
          <a:p>
            <a:r>
              <a:rPr lang="en-GB" dirty="0"/>
              <a:t>Logging into the portal with your M365 Entourage Account</a:t>
            </a:r>
          </a:p>
          <a:p>
            <a:r>
              <a:rPr lang="en-GB" dirty="0"/>
              <a:t>Creating Teams</a:t>
            </a:r>
          </a:p>
          <a:p>
            <a:r>
              <a:rPr lang="en-GB" dirty="0"/>
              <a:t>Chatting in Teams</a:t>
            </a:r>
          </a:p>
          <a:p>
            <a:r>
              <a:rPr lang="en-GB" dirty="0"/>
              <a:t>Creating and Joining Meetings</a:t>
            </a:r>
          </a:p>
          <a:p>
            <a:r>
              <a:rPr lang="en-GB" dirty="0"/>
              <a:t>Working with Files, GIFS, and Emoticons</a:t>
            </a:r>
          </a:p>
          <a:p>
            <a:endParaRPr lang="en-GB" dirty="0"/>
          </a:p>
          <a:p>
            <a:r>
              <a:rPr lang="en-GB"/>
              <a:t>Any Questions?</a:t>
            </a:r>
            <a:endParaRPr lang="en-GB" dirty="0"/>
          </a:p>
        </p:txBody>
      </p:sp>
      <p:pic>
        <p:nvPicPr>
          <p:cNvPr id="4" name="Picture 3">
            <a:extLst>
              <a:ext uri="{FF2B5EF4-FFF2-40B4-BE49-F238E27FC236}">
                <a16:creationId xmlns:a16="http://schemas.microsoft.com/office/drawing/2014/main" id="{3D355746-C0FB-49ED-B05F-8FD4EAED02C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824192" y="1788374"/>
            <a:ext cx="3600400" cy="3281251"/>
          </a:xfrm>
          <a:prstGeom prst="rect">
            <a:avLst/>
          </a:prstGeom>
        </p:spPr>
      </p:pic>
      <p:pic>
        <p:nvPicPr>
          <p:cNvPr id="6" name="Picture 5" descr="Logo&#10;&#10;Description automatically generated">
            <a:extLst>
              <a:ext uri="{FF2B5EF4-FFF2-40B4-BE49-F238E27FC236}">
                <a16:creationId xmlns:a16="http://schemas.microsoft.com/office/drawing/2014/main" id="{EC10B355-9303-4398-9083-245BAD6A8C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20217" y="44624"/>
            <a:ext cx="1487056" cy="1487056"/>
          </a:xfrm>
          <a:prstGeom prst="rect">
            <a:avLst/>
          </a:prstGeom>
        </p:spPr>
      </p:pic>
    </p:spTree>
    <p:extLst>
      <p:ext uri="{BB962C8B-B14F-4D97-AF65-F5344CB8AC3E}">
        <p14:creationId xmlns:p14="http://schemas.microsoft.com/office/powerpoint/2010/main" val="2584343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Rounded Corners 52">
            <a:extLst>
              <a:ext uri="{FF2B5EF4-FFF2-40B4-BE49-F238E27FC236}">
                <a16:creationId xmlns:a16="http://schemas.microsoft.com/office/drawing/2014/main" id="{0B7EB69A-410C-4751-B858-C4C7DA80EABF}"/>
              </a:ext>
            </a:extLst>
          </p:cNvPr>
          <p:cNvSpPr/>
          <p:nvPr/>
        </p:nvSpPr>
        <p:spPr>
          <a:xfrm>
            <a:off x="3912448" y="1151973"/>
            <a:ext cx="2329538" cy="1349165"/>
          </a:xfrm>
          <a:prstGeom prst="roundRect">
            <a:avLst/>
          </a:prstGeom>
          <a:solidFill>
            <a:schemeClr val="bg1"/>
          </a:solidFill>
          <a:ln w="76200">
            <a:solidFill>
              <a:srgbClr val="1493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Rounded Corners 50">
            <a:extLst>
              <a:ext uri="{FF2B5EF4-FFF2-40B4-BE49-F238E27FC236}">
                <a16:creationId xmlns:a16="http://schemas.microsoft.com/office/drawing/2014/main" id="{134EF9D5-9358-4AEA-8DEA-81162DA47588}"/>
              </a:ext>
            </a:extLst>
          </p:cNvPr>
          <p:cNvSpPr/>
          <p:nvPr/>
        </p:nvSpPr>
        <p:spPr>
          <a:xfrm>
            <a:off x="9315991" y="2706633"/>
            <a:ext cx="2353160" cy="2595379"/>
          </a:xfrm>
          <a:prstGeom prst="roundRect">
            <a:avLst/>
          </a:prstGeom>
          <a:solidFill>
            <a:schemeClr val="bg1"/>
          </a:solidFill>
          <a:ln w="76200">
            <a:solidFill>
              <a:srgbClr val="1493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Rounded Corners 48">
            <a:extLst>
              <a:ext uri="{FF2B5EF4-FFF2-40B4-BE49-F238E27FC236}">
                <a16:creationId xmlns:a16="http://schemas.microsoft.com/office/drawing/2014/main" id="{09EABE08-D2DE-4039-A17C-1BE8B7901E46}"/>
              </a:ext>
            </a:extLst>
          </p:cNvPr>
          <p:cNvSpPr/>
          <p:nvPr/>
        </p:nvSpPr>
        <p:spPr>
          <a:xfrm>
            <a:off x="6456040" y="2708920"/>
            <a:ext cx="2504667" cy="2595379"/>
          </a:xfrm>
          <a:prstGeom prst="roundRect">
            <a:avLst/>
          </a:prstGeom>
          <a:solidFill>
            <a:schemeClr val="bg1"/>
          </a:solidFill>
          <a:ln w="76200">
            <a:solidFill>
              <a:srgbClr val="1493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Rounded Corners 46">
            <a:extLst>
              <a:ext uri="{FF2B5EF4-FFF2-40B4-BE49-F238E27FC236}">
                <a16:creationId xmlns:a16="http://schemas.microsoft.com/office/drawing/2014/main" id="{928CEC42-4772-440B-9F11-C762B22F118C}"/>
              </a:ext>
            </a:extLst>
          </p:cNvPr>
          <p:cNvSpPr/>
          <p:nvPr/>
        </p:nvSpPr>
        <p:spPr>
          <a:xfrm>
            <a:off x="2246384" y="2706634"/>
            <a:ext cx="3849616" cy="2582776"/>
          </a:xfrm>
          <a:prstGeom prst="roundRect">
            <a:avLst/>
          </a:prstGeom>
          <a:solidFill>
            <a:schemeClr val="bg1"/>
          </a:solidFill>
          <a:ln w="76200">
            <a:solidFill>
              <a:srgbClr val="1493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Rounded Corners 44">
            <a:extLst>
              <a:ext uri="{FF2B5EF4-FFF2-40B4-BE49-F238E27FC236}">
                <a16:creationId xmlns:a16="http://schemas.microsoft.com/office/drawing/2014/main" id="{145BBB97-47A4-47C8-BDD8-435AC23B2ED1}"/>
              </a:ext>
            </a:extLst>
          </p:cNvPr>
          <p:cNvSpPr/>
          <p:nvPr/>
        </p:nvSpPr>
        <p:spPr>
          <a:xfrm>
            <a:off x="308768" y="2708920"/>
            <a:ext cx="1601597" cy="2595379"/>
          </a:xfrm>
          <a:prstGeom prst="roundRect">
            <a:avLst/>
          </a:prstGeom>
          <a:solidFill>
            <a:schemeClr val="bg1"/>
          </a:solidFill>
          <a:ln w="76200">
            <a:solidFill>
              <a:srgbClr val="1493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9D895F3B-20ED-4FFD-BF02-BA2B4A3E3214}"/>
              </a:ext>
            </a:extLst>
          </p:cNvPr>
          <p:cNvSpPr>
            <a:spLocks noGrp="1"/>
          </p:cNvSpPr>
          <p:nvPr>
            <p:ph type="title"/>
          </p:nvPr>
        </p:nvSpPr>
        <p:spPr/>
        <p:txBody>
          <a:bodyPr/>
          <a:lstStyle/>
          <a:p>
            <a:r>
              <a:rPr lang="en-GB"/>
              <a:t>Bringing it all together with Teams</a:t>
            </a:r>
          </a:p>
        </p:txBody>
      </p:sp>
      <p:pic>
        <p:nvPicPr>
          <p:cNvPr id="5" name="Picture 4" descr="Icon&#10;&#10;Description automatically generated">
            <a:extLst>
              <a:ext uri="{FF2B5EF4-FFF2-40B4-BE49-F238E27FC236}">
                <a16:creationId xmlns:a16="http://schemas.microsoft.com/office/drawing/2014/main" id="{819D6F25-7546-4572-B8DC-3325617802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9756" y="4166451"/>
            <a:ext cx="784126" cy="764523"/>
          </a:xfrm>
          <a:prstGeom prst="rect">
            <a:avLst/>
          </a:prstGeom>
        </p:spPr>
      </p:pic>
      <p:pic>
        <p:nvPicPr>
          <p:cNvPr id="7" name="Picture 6" descr="Icon&#10;&#10;Description automatically generated">
            <a:extLst>
              <a:ext uri="{FF2B5EF4-FFF2-40B4-BE49-F238E27FC236}">
                <a16:creationId xmlns:a16="http://schemas.microsoft.com/office/drawing/2014/main" id="{80F7C561-3326-489B-ABF3-6E2C1E3BA9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61540" y="4166451"/>
            <a:ext cx="778194" cy="682064"/>
          </a:xfrm>
          <a:prstGeom prst="rect">
            <a:avLst/>
          </a:prstGeom>
        </p:spPr>
      </p:pic>
      <p:pic>
        <p:nvPicPr>
          <p:cNvPr id="9" name="Picture 8" descr="A picture containing text, sign&#10;&#10;Description automatically generated">
            <a:extLst>
              <a:ext uri="{FF2B5EF4-FFF2-40B4-BE49-F238E27FC236}">
                <a16:creationId xmlns:a16="http://schemas.microsoft.com/office/drawing/2014/main" id="{C8202CFB-D6AA-43DB-B44E-548EB6E525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99166" y="3109162"/>
            <a:ext cx="786304" cy="683932"/>
          </a:xfrm>
          <a:prstGeom prst="rect">
            <a:avLst/>
          </a:prstGeom>
        </p:spPr>
      </p:pic>
      <p:pic>
        <p:nvPicPr>
          <p:cNvPr id="13" name="Picture 12" descr="A picture containing aircraft&#10;&#10;Description automatically generated">
            <a:extLst>
              <a:ext uri="{FF2B5EF4-FFF2-40B4-BE49-F238E27FC236}">
                <a16:creationId xmlns:a16="http://schemas.microsoft.com/office/drawing/2014/main" id="{58896F8A-5803-4934-B8B4-D4174D02FBA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63687" y="3199554"/>
            <a:ext cx="786305" cy="503148"/>
          </a:xfrm>
          <a:prstGeom prst="rect">
            <a:avLst/>
          </a:prstGeom>
        </p:spPr>
      </p:pic>
      <p:pic>
        <p:nvPicPr>
          <p:cNvPr id="15" name="Picture 14" descr="Icon&#10;&#10;Description automatically generated">
            <a:extLst>
              <a:ext uri="{FF2B5EF4-FFF2-40B4-BE49-F238E27FC236}">
                <a16:creationId xmlns:a16="http://schemas.microsoft.com/office/drawing/2014/main" id="{D0A56548-2B32-4E18-BF28-5428DD88CA7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96988" y="4166451"/>
            <a:ext cx="788482" cy="686110"/>
          </a:xfrm>
          <a:prstGeom prst="rect">
            <a:avLst/>
          </a:prstGeom>
        </p:spPr>
      </p:pic>
      <p:pic>
        <p:nvPicPr>
          <p:cNvPr id="17" name="Picture 16" descr="Icon&#10;&#10;Description automatically generated">
            <a:extLst>
              <a:ext uri="{FF2B5EF4-FFF2-40B4-BE49-F238E27FC236}">
                <a16:creationId xmlns:a16="http://schemas.microsoft.com/office/drawing/2014/main" id="{7610A780-C65D-457F-80B0-A9BBB84C99F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5400" y="3114825"/>
            <a:ext cx="788482" cy="683932"/>
          </a:xfrm>
          <a:prstGeom prst="rect">
            <a:avLst/>
          </a:prstGeom>
        </p:spPr>
      </p:pic>
      <p:pic>
        <p:nvPicPr>
          <p:cNvPr id="19" name="Picture 18" descr="A picture containing text, businesscard&#10;&#10;Description automatically generated">
            <a:extLst>
              <a:ext uri="{FF2B5EF4-FFF2-40B4-BE49-F238E27FC236}">
                <a16:creationId xmlns:a16="http://schemas.microsoft.com/office/drawing/2014/main" id="{BA86BC2A-5A9D-45A8-8011-61FDF6441359}"/>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52573" y="3059507"/>
            <a:ext cx="851157" cy="821066"/>
          </a:xfrm>
          <a:prstGeom prst="rect">
            <a:avLst/>
          </a:prstGeom>
        </p:spPr>
      </p:pic>
      <p:pic>
        <p:nvPicPr>
          <p:cNvPr id="21" name="Picture 20" descr="A picture containing text, businesscard, clipart&#10;&#10;Description automatically generated">
            <a:extLst>
              <a:ext uri="{FF2B5EF4-FFF2-40B4-BE49-F238E27FC236}">
                <a16:creationId xmlns:a16="http://schemas.microsoft.com/office/drawing/2014/main" id="{B5CD12BE-BD4D-44F4-A5E2-1FE059901A76}"/>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35379" y="4134920"/>
            <a:ext cx="885546" cy="713595"/>
          </a:xfrm>
          <a:prstGeom prst="rect">
            <a:avLst/>
          </a:prstGeom>
        </p:spPr>
      </p:pic>
      <p:pic>
        <p:nvPicPr>
          <p:cNvPr id="23" name="Picture 22" descr="Icon&#10;&#10;Description automatically generated">
            <a:extLst>
              <a:ext uri="{FF2B5EF4-FFF2-40B4-BE49-F238E27FC236}">
                <a16:creationId xmlns:a16="http://schemas.microsoft.com/office/drawing/2014/main" id="{60C76901-DEAC-4172-BDAE-2F1D77F57ECB}"/>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582375" y="3025118"/>
            <a:ext cx="687803" cy="889845"/>
          </a:xfrm>
          <a:prstGeom prst="rect">
            <a:avLst/>
          </a:prstGeom>
        </p:spPr>
      </p:pic>
      <p:pic>
        <p:nvPicPr>
          <p:cNvPr id="25" name="Picture 24" descr="Icon&#10;&#10;Description automatically generated">
            <a:extLst>
              <a:ext uri="{FF2B5EF4-FFF2-40B4-BE49-F238E27FC236}">
                <a16:creationId xmlns:a16="http://schemas.microsoft.com/office/drawing/2014/main" id="{8592CC19-3C59-4975-A2E1-A14EED99DD4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720502" y="4166451"/>
            <a:ext cx="790661" cy="683932"/>
          </a:xfrm>
          <a:prstGeom prst="rect">
            <a:avLst/>
          </a:prstGeom>
        </p:spPr>
      </p:pic>
      <p:pic>
        <p:nvPicPr>
          <p:cNvPr id="27" name="Picture 26" descr="Logo&#10;&#10;Description automatically generated">
            <a:extLst>
              <a:ext uri="{FF2B5EF4-FFF2-40B4-BE49-F238E27FC236}">
                <a16:creationId xmlns:a16="http://schemas.microsoft.com/office/drawing/2014/main" id="{245BE5AE-B6F0-4F59-8DE1-3BF137BDC1C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964988" y="3062332"/>
            <a:ext cx="786304" cy="777592"/>
          </a:xfrm>
          <a:prstGeom prst="rect">
            <a:avLst/>
          </a:prstGeom>
        </p:spPr>
      </p:pic>
      <p:pic>
        <p:nvPicPr>
          <p:cNvPr id="29" name="Picture 28" descr="Icon&#10;&#10;Description automatically generated">
            <a:extLst>
              <a:ext uri="{FF2B5EF4-FFF2-40B4-BE49-F238E27FC236}">
                <a16:creationId xmlns:a16="http://schemas.microsoft.com/office/drawing/2014/main" id="{DD3BE96E-9B9F-43D3-88B6-5A84E5DE1D06}"/>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464299" y="1249104"/>
            <a:ext cx="1225836" cy="1117174"/>
          </a:xfrm>
          <a:prstGeom prst="rect">
            <a:avLst/>
          </a:prstGeom>
        </p:spPr>
      </p:pic>
      <p:pic>
        <p:nvPicPr>
          <p:cNvPr id="31" name="Picture 30">
            <a:extLst>
              <a:ext uri="{FF2B5EF4-FFF2-40B4-BE49-F238E27FC236}">
                <a16:creationId xmlns:a16="http://schemas.microsoft.com/office/drawing/2014/main" id="{B182A429-30A4-44EE-A6EE-68C4C2D0AE8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720502" y="3109162"/>
            <a:ext cx="786304" cy="683932"/>
          </a:xfrm>
          <a:prstGeom prst="rect">
            <a:avLst/>
          </a:prstGeom>
        </p:spPr>
      </p:pic>
      <p:pic>
        <p:nvPicPr>
          <p:cNvPr id="33" name="Picture 32" descr="A picture containing room, sign&#10;&#10;Description automatically generated">
            <a:extLst>
              <a:ext uri="{FF2B5EF4-FFF2-40B4-BE49-F238E27FC236}">
                <a16:creationId xmlns:a16="http://schemas.microsoft.com/office/drawing/2014/main" id="{F17E9389-2224-4436-B642-55E2E5A24969}"/>
              </a:ext>
            </a:extLst>
          </p:cNvPr>
          <p:cNvPicPr>
            <a:picLocks noChangeAspect="1"/>
          </p:cNvPicPr>
          <p:nvPr/>
        </p:nvPicPr>
        <p:blipFill rotWithShape="1">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l="32165" t="49952" r="50048" b="13461"/>
          <a:stretch/>
        </p:blipFill>
        <p:spPr>
          <a:xfrm>
            <a:off x="6811323" y="4044656"/>
            <a:ext cx="936104" cy="1008112"/>
          </a:xfrm>
          <a:prstGeom prst="rect">
            <a:avLst/>
          </a:prstGeom>
        </p:spPr>
      </p:pic>
      <p:pic>
        <p:nvPicPr>
          <p:cNvPr id="35" name="Picture 34" descr="Icon&#10;&#10;Description automatically generated">
            <a:extLst>
              <a:ext uri="{FF2B5EF4-FFF2-40B4-BE49-F238E27FC236}">
                <a16:creationId xmlns:a16="http://schemas.microsoft.com/office/drawing/2014/main" id="{0145B1DB-16E0-47A8-B3B9-DACC8A1B4FD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312648" y="3702702"/>
            <a:ext cx="1601597" cy="1601597"/>
          </a:xfrm>
          <a:prstGeom prst="rect">
            <a:avLst/>
          </a:prstGeom>
        </p:spPr>
      </p:pic>
      <p:pic>
        <p:nvPicPr>
          <p:cNvPr id="37" name="Picture 36" descr="Icon&#10;&#10;Description automatically generated">
            <a:extLst>
              <a:ext uri="{FF2B5EF4-FFF2-40B4-BE49-F238E27FC236}">
                <a16:creationId xmlns:a16="http://schemas.microsoft.com/office/drawing/2014/main" id="{A9EBAE5B-58C9-4C65-B64B-F72458077BA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554546" y="2841523"/>
            <a:ext cx="1219209" cy="1219209"/>
          </a:xfrm>
          <a:prstGeom prst="rect">
            <a:avLst/>
          </a:prstGeom>
        </p:spPr>
      </p:pic>
      <p:sp>
        <p:nvSpPr>
          <p:cNvPr id="38" name="Rectangle: Rounded Corners 37">
            <a:extLst>
              <a:ext uri="{FF2B5EF4-FFF2-40B4-BE49-F238E27FC236}">
                <a16:creationId xmlns:a16="http://schemas.microsoft.com/office/drawing/2014/main" id="{195EE0EC-07BE-4C79-844A-1A8BBF859A08}"/>
              </a:ext>
            </a:extLst>
          </p:cNvPr>
          <p:cNvSpPr/>
          <p:nvPr/>
        </p:nvSpPr>
        <p:spPr>
          <a:xfrm>
            <a:off x="176619" y="5729362"/>
            <a:ext cx="2054031" cy="372810"/>
          </a:xfrm>
          <a:prstGeom prst="roundRect">
            <a:avLst>
              <a:gd name="adj" fmla="val 50000"/>
            </a:avLst>
          </a:prstGeom>
          <a:solidFill>
            <a:srgbClr val="0092C7"/>
          </a:solidFill>
          <a:ln>
            <a:solidFill>
              <a:srgbClr val="1493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Communication</a:t>
            </a:r>
          </a:p>
        </p:txBody>
      </p:sp>
      <p:sp>
        <p:nvSpPr>
          <p:cNvPr id="40" name="Rectangle: Rounded Corners 39">
            <a:extLst>
              <a:ext uri="{FF2B5EF4-FFF2-40B4-BE49-F238E27FC236}">
                <a16:creationId xmlns:a16="http://schemas.microsoft.com/office/drawing/2014/main" id="{DBEB65BF-ABD0-49ED-A34E-6EB905FD7D03}"/>
              </a:ext>
            </a:extLst>
          </p:cNvPr>
          <p:cNvSpPr/>
          <p:nvPr/>
        </p:nvSpPr>
        <p:spPr>
          <a:xfrm>
            <a:off x="3144176" y="5729362"/>
            <a:ext cx="2054031" cy="372810"/>
          </a:xfrm>
          <a:prstGeom prst="roundRect">
            <a:avLst>
              <a:gd name="adj" fmla="val 50000"/>
            </a:avLst>
          </a:prstGeom>
          <a:solidFill>
            <a:srgbClr val="0092C7"/>
          </a:solidFill>
          <a:ln>
            <a:solidFill>
              <a:srgbClr val="1493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Productivity</a:t>
            </a:r>
          </a:p>
        </p:txBody>
      </p:sp>
      <p:sp>
        <p:nvSpPr>
          <p:cNvPr id="42" name="Rectangle: Rounded Corners 41">
            <a:extLst>
              <a:ext uri="{FF2B5EF4-FFF2-40B4-BE49-F238E27FC236}">
                <a16:creationId xmlns:a16="http://schemas.microsoft.com/office/drawing/2014/main" id="{2FABF2B6-B756-4859-B7BB-35D804B1E073}"/>
              </a:ext>
            </a:extLst>
          </p:cNvPr>
          <p:cNvSpPr/>
          <p:nvPr/>
        </p:nvSpPr>
        <p:spPr>
          <a:xfrm>
            <a:off x="6703477" y="5729362"/>
            <a:ext cx="2054031" cy="372810"/>
          </a:xfrm>
          <a:prstGeom prst="roundRect">
            <a:avLst>
              <a:gd name="adj" fmla="val 50000"/>
            </a:avLst>
          </a:prstGeom>
          <a:solidFill>
            <a:srgbClr val="0092C7"/>
          </a:solidFill>
          <a:ln>
            <a:solidFill>
              <a:srgbClr val="1493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Collaboration</a:t>
            </a:r>
          </a:p>
        </p:txBody>
      </p:sp>
      <p:sp>
        <p:nvSpPr>
          <p:cNvPr id="44" name="Rectangle: Rounded Corners 43">
            <a:extLst>
              <a:ext uri="{FF2B5EF4-FFF2-40B4-BE49-F238E27FC236}">
                <a16:creationId xmlns:a16="http://schemas.microsoft.com/office/drawing/2014/main" id="{67C014C4-090D-4979-9CBD-CFB1427703D3}"/>
              </a:ext>
            </a:extLst>
          </p:cNvPr>
          <p:cNvSpPr/>
          <p:nvPr/>
        </p:nvSpPr>
        <p:spPr>
          <a:xfrm>
            <a:off x="9469768" y="5729362"/>
            <a:ext cx="2054031" cy="372810"/>
          </a:xfrm>
          <a:prstGeom prst="roundRect">
            <a:avLst>
              <a:gd name="adj" fmla="val 50000"/>
            </a:avLst>
          </a:prstGeom>
          <a:solidFill>
            <a:srgbClr val="0092C7"/>
          </a:solidFill>
          <a:ln>
            <a:solidFill>
              <a:srgbClr val="1493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Innovation</a:t>
            </a:r>
          </a:p>
        </p:txBody>
      </p:sp>
      <p:sp>
        <p:nvSpPr>
          <p:cNvPr id="55" name="Rectangle: Rounded Corners 54">
            <a:extLst>
              <a:ext uri="{FF2B5EF4-FFF2-40B4-BE49-F238E27FC236}">
                <a16:creationId xmlns:a16="http://schemas.microsoft.com/office/drawing/2014/main" id="{FD84571E-DA97-4C49-A8F1-92348EA22C0A}"/>
              </a:ext>
            </a:extLst>
          </p:cNvPr>
          <p:cNvSpPr/>
          <p:nvPr/>
        </p:nvSpPr>
        <p:spPr>
          <a:xfrm>
            <a:off x="6406708" y="1271492"/>
            <a:ext cx="882673" cy="372810"/>
          </a:xfrm>
          <a:prstGeom prst="roundRect">
            <a:avLst>
              <a:gd name="adj" fmla="val 50000"/>
            </a:avLst>
          </a:prstGeom>
          <a:solidFill>
            <a:srgbClr val="0092C7"/>
          </a:solidFill>
          <a:ln>
            <a:solidFill>
              <a:srgbClr val="1493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Hub</a:t>
            </a:r>
          </a:p>
        </p:txBody>
      </p:sp>
      <p:cxnSp>
        <p:nvCxnSpPr>
          <p:cNvPr id="57" name="Connector: Elbow 56">
            <a:extLst>
              <a:ext uri="{FF2B5EF4-FFF2-40B4-BE49-F238E27FC236}">
                <a16:creationId xmlns:a16="http://schemas.microsoft.com/office/drawing/2014/main" id="{A5DBBF5E-C4CD-40E9-98D1-CF18E87D9E14}"/>
              </a:ext>
            </a:extLst>
          </p:cNvPr>
          <p:cNvCxnSpPr>
            <a:cxnSpLocks/>
            <a:stCxn id="45" idx="0"/>
            <a:endCxn id="53" idx="1"/>
          </p:cNvCxnSpPr>
          <p:nvPr/>
        </p:nvCxnSpPr>
        <p:spPr>
          <a:xfrm rot="5400000" flipH="1" flipV="1">
            <a:off x="2069825" y="866298"/>
            <a:ext cx="882364" cy="2802881"/>
          </a:xfrm>
          <a:prstGeom prst="bentConnector2">
            <a:avLst/>
          </a:prstGeom>
          <a:ln w="76200">
            <a:solidFill>
              <a:srgbClr val="1493C9"/>
            </a:solidFill>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30078A5A-1BBC-44EF-8709-86271D345AD6}"/>
              </a:ext>
            </a:extLst>
          </p:cNvPr>
          <p:cNvCxnSpPr>
            <a:cxnSpLocks/>
            <a:endCxn id="53" idx="1"/>
          </p:cNvCxnSpPr>
          <p:nvPr/>
        </p:nvCxnSpPr>
        <p:spPr>
          <a:xfrm rot="5400000" flipH="1" flipV="1">
            <a:off x="3140987" y="1935173"/>
            <a:ext cx="880077" cy="662845"/>
          </a:xfrm>
          <a:prstGeom prst="bentConnector2">
            <a:avLst/>
          </a:prstGeom>
          <a:ln w="76200">
            <a:solidFill>
              <a:srgbClr val="1493C9"/>
            </a:solidFill>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AC47155C-96AF-4F1A-9C33-4DEAC38525BA}"/>
              </a:ext>
            </a:extLst>
          </p:cNvPr>
          <p:cNvCxnSpPr>
            <a:cxnSpLocks/>
            <a:stCxn id="51" idx="0"/>
            <a:endCxn id="53" idx="3"/>
          </p:cNvCxnSpPr>
          <p:nvPr/>
        </p:nvCxnSpPr>
        <p:spPr>
          <a:xfrm rot="16200000" flipV="1">
            <a:off x="7927241" y="141302"/>
            <a:ext cx="880077" cy="4250585"/>
          </a:xfrm>
          <a:prstGeom prst="bentConnector2">
            <a:avLst/>
          </a:prstGeom>
          <a:ln w="76200">
            <a:solidFill>
              <a:srgbClr val="1493C9"/>
            </a:solidFill>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5F773739-D3F6-436F-B8F0-9A8927442507}"/>
              </a:ext>
            </a:extLst>
          </p:cNvPr>
          <p:cNvCxnSpPr>
            <a:cxnSpLocks/>
            <a:stCxn id="49" idx="0"/>
            <a:endCxn id="53" idx="3"/>
          </p:cNvCxnSpPr>
          <p:nvPr/>
        </p:nvCxnSpPr>
        <p:spPr>
          <a:xfrm rot="16200000" flipV="1">
            <a:off x="6533998" y="1534544"/>
            <a:ext cx="882364" cy="1466388"/>
          </a:xfrm>
          <a:prstGeom prst="bentConnector2">
            <a:avLst/>
          </a:prstGeom>
          <a:ln w="76200">
            <a:solidFill>
              <a:srgbClr val="1493C9"/>
            </a:solidFill>
          </a:ln>
        </p:spPr>
        <p:style>
          <a:lnRef idx="1">
            <a:schemeClr val="accent1"/>
          </a:lnRef>
          <a:fillRef idx="0">
            <a:schemeClr val="accent1"/>
          </a:fillRef>
          <a:effectRef idx="0">
            <a:schemeClr val="accent1"/>
          </a:effectRef>
          <a:fontRef idx="minor">
            <a:schemeClr val="tx1"/>
          </a:fontRef>
        </p:style>
      </p:cxnSp>
      <p:sp>
        <p:nvSpPr>
          <p:cNvPr id="6" name="Speech Bubble: Rectangle with Corners Rounded 5">
            <a:extLst>
              <a:ext uri="{FF2B5EF4-FFF2-40B4-BE49-F238E27FC236}">
                <a16:creationId xmlns:a16="http://schemas.microsoft.com/office/drawing/2014/main" id="{80AD14FA-623F-4CEB-9476-90B8C3960B23}"/>
              </a:ext>
            </a:extLst>
          </p:cNvPr>
          <p:cNvSpPr/>
          <p:nvPr/>
        </p:nvSpPr>
        <p:spPr>
          <a:xfrm>
            <a:off x="10067552" y="97653"/>
            <a:ext cx="2008719" cy="2403485"/>
          </a:xfrm>
          <a:prstGeom prst="wedgeRoundRectCallout">
            <a:avLst>
              <a:gd name="adj1" fmla="val 8607"/>
              <a:gd name="adj2" fmla="val 61660"/>
              <a:gd name="adj3" fmla="val 16667"/>
            </a:avLst>
          </a:prstGeom>
          <a:solidFill>
            <a:srgbClr val="F69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Teams acts as a hub, (kind of like creating a group chat in Google creating areas to showcase different apps as and when they are needed</a:t>
            </a:r>
          </a:p>
        </p:txBody>
      </p:sp>
    </p:spTree>
    <p:extLst>
      <p:ext uri="{BB962C8B-B14F-4D97-AF65-F5344CB8AC3E}">
        <p14:creationId xmlns:p14="http://schemas.microsoft.com/office/powerpoint/2010/main" val="1350859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1C095-FD97-4C1D-8263-ECC4CC32F283}"/>
              </a:ext>
            </a:extLst>
          </p:cNvPr>
          <p:cNvSpPr>
            <a:spLocks noGrp="1"/>
          </p:cNvSpPr>
          <p:nvPr>
            <p:ph type="title"/>
          </p:nvPr>
        </p:nvSpPr>
        <p:spPr>
          <a:xfrm>
            <a:off x="609600" y="-99392"/>
            <a:ext cx="10972800" cy="1143000"/>
          </a:xfrm>
        </p:spPr>
        <p:txBody>
          <a:bodyPr/>
          <a:lstStyle/>
          <a:p>
            <a:r>
              <a:rPr lang="en-GB"/>
              <a:t>Ways to use Teams</a:t>
            </a:r>
          </a:p>
        </p:txBody>
      </p:sp>
      <p:grpSp>
        <p:nvGrpSpPr>
          <p:cNvPr id="18" name="Group 17">
            <a:extLst>
              <a:ext uri="{FF2B5EF4-FFF2-40B4-BE49-F238E27FC236}">
                <a16:creationId xmlns:a16="http://schemas.microsoft.com/office/drawing/2014/main" id="{70B45288-3106-4A73-B9D6-618E92282212}"/>
              </a:ext>
            </a:extLst>
          </p:cNvPr>
          <p:cNvGrpSpPr/>
          <p:nvPr/>
        </p:nvGrpSpPr>
        <p:grpSpPr>
          <a:xfrm>
            <a:off x="8351008" y="699807"/>
            <a:ext cx="3754870" cy="5674867"/>
            <a:chOff x="8351008" y="699807"/>
            <a:chExt cx="3754870" cy="5674867"/>
          </a:xfrm>
        </p:grpSpPr>
        <p:sp>
          <p:nvSpPr>
            <p:cNvPr id="5" name="Rectangle 4">
              <a:extLst>
                <a:ext uri="{FF2B5EF4-FFF2-40B4-BE49-F238E27FC236}">
                  <a16:creationId xmlns:a16="http://schemas.microsoft.com/office/drawing/2014/main" id="{281BF7C4-DDB0-488A-A48E-D90AB00B13C9}"/>
                </a:ext>
              </a:extLst>
            </p:cNvPr>
            <p:cNvSpPr/>
            <p:nvPr/>
          </p:nvSpPr>
          <p:spPr>
            <a:xfrm>
              <a:off x="9042944" y="1505079"/>
              <a:ext cx="2417035" cy="41044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a:extLst>
                <a:ext uri="{FF2B5EF4-FFF2-40B4-BE49-F238E27FC236}">
                  <a16:creationId xmlns:a16="http://schemas.microsoft.com/office/drawing/2014/main" id="{439B70D8-4016-4D35-A449-14D78B4BD9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5044" y="799770"/>
              <a:ext cx="2414935" cy="5230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descr="A picture containing text, sign, image&#10;&#10;Description automatically generated">
              <a:extLst>
                <a:ext uri="{FF2B5EF4-FFF2-40B4-BE49-F238E27FC236}">
                  <a16:creationId xmlns:a16="http://schemas.microsoft.com/office/drawing/2014/main" id="{3BF24952-1261-4B2A-86E6-AD6AA097DE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1008" y="699807"/>
              <a:ext cx="3754870" cy="5674867"/>
            </a:xfrm>
            <a:prstGeom prst="rect">
              <a:avLst/>
            </a:prstGeom>
          </p:spPr>
        </p:pic>
      </p:grpSp>
      <p:sp>
        <p:nvSpPr>
          <p:cNvPr id="23" name="Text Placeholder 22">
            <a:extLst>
              <a:ext uri="{FF2B5EF4-FFF2-40B4-BE49-F238E27FC236}">
                <a16:creationId xmlns:a16="http://schemas.microsoft.com/office/drawing/2014/main" id="{4A597764-BAE5-4837-9773-F0EDFD1772F8}"/>
              </a:ext>
            </a:extLst>
          </p:cNvPr>
          <p:cNvSpPr>
            <a:spLocks noGrp="1"/>
          </p:cNvSpPr>
          <p:nvPr>
            <p:ph type="body" idx="1"/>
          </p:nvPr>
        </p:nvSpPr>
        <p:spPr>
          <a:xfrm>
            <a:off x="609600" y="3710704"/>
            <a:ext cx="1741984" cy="659352"/>
          </a:xfrm>
        </p:spPr>
        <p:txBody>
          <a:bodyPr/>
          <a:lstStyle/>
          <a:p>
            <a:r>
              <a:rPr lang="en-GB"/>
              <a:t>Browser</a:t>
            </a:r>
          </a:p>
        </p:txBody>
      </p:sp>
      <p:sp>
        <p:nvSpPr>
          <p:cNvPr id="25" name="Text Placeholder 22">
            <a:extLst>
              <a:ext uri="{FF2B5EF4-FFF2-40B4-BE49-F238E27FC236}">
                <a16:creationId xmlns:a16="http://schemas.microsoft.com/office/drawing/2014/main" id="{A6A8B084-3DBA-403E-B064-E2CC12A7975B}"/>
              </a:ext>
            </a:extLst>
          </p:cNvPr>
          <p:cNvSpPr txBox="1">
            <a:spLocks/>
          </p:cNvSpPr>
          <p:nvPr/>
        </p:nvSpPr>
        <p:spPr>
          <a:xfrm>
            <a:off x="632872" y="1433990"/>
            <a:ext cx="1741984" cy="659352"/>
          </a:xfrm>
          <a:prstGeom prst="rect">
            <a:avLst/>
          </a:prstGeom>
        </p:spPr>
        <p:txBody>
          <a:bodyPr vert="horz" lIns="45720" tIns="0" rIns="45720" bIns="0" anchor="ctr">
            <a:noAutofit/>
          </a:bodyPr>
          <a:lstStyle>
            <a:lvl1pPr marL="0" indent="0" algn="l" rtl="0" eaLnBrk="1" latinLnBrk="0" hangingPunct="1">
              <a:spcBef>
                <a:spcPct val="20000"/>
              </a:spcBef>
              <a:buClr>
                <a:schemeClr val="accent3"/>
              </a:buClr>
              <a:buSzPct val="95000"/>
              <a:buFont typeface="Wingdings 2"/>
              <a:buNone/>
              <a:defRPr kumimoji="0" sz="2400" b="1" kern="1200" cap="none" baseline="0">
                <a:solidFill>
                  <a:srgbClr val="0092C7"/>
                </a:solidFill>
                <a:effectLst/>
                <a:latin typeface="Segoe UI Light" panose="020B0502040204020203" pitchFamily="34" charset="0"/>
                <a:ea typeface="+mn-ea"/>
                <a:cs typeface="+mn-cs"/>
              </a:defRPr>
            </a:lvl1pPr>
            <a:lvl2pPr marL="640080" indent="-246888" algn="l" rtl="0" eaLnBrk="1" latinLnBrk="0" hangingPunct="1">
              <a:spcBef>
                <a:spcPct val="20000"/>
              </a:spcBef>
              <a:buClr>
                <a:schemeClr val="accent1"/>
              </a:buClr>
              <a:buSzPct val="85000"/>
              <a:buFont typeface="Wingdings 2"/>
              <a:buNone/>
              <a:defRPr kumimoji="0" sz="2000" b="1" kern="1200">
                <a:solidFill>
                  <a:schemeClr val="tx1"/>
                </a:solidFill>
                <a:latin typeface="Segoe UI Light" panose="020B0502040204020203" pitchFamily="34" charset="0"/>
                <a:ea typeface="+mn-ea"/>
                <a:cs typeface="+mn-cs"/>
              </a:defRPr>
            </a:lvl2pPr>
            <a:lvl3pPr marL="914400" indent="-246888" algn="l" rtl="0" eaLnBrk="1" latinLnBrk="0" hangingPunct="1">
              <a:spcBef>
                <a:spcPct val="20000"/>
              </a:spcBef>
              <a:buClr>
                <a:schemeClr val="accent2"/>
              </a:buClr>
              <a:buSzPct val="70000"/>
              <a:buFont typeface="Wingdings 2"/>
              <a:buNone/>
              <a:defRPr kumimoji="0" sz="1800" b="1" kern="1200">
                <a:solidFill>
                  <a:schemeClr val="tx1"/>
                </a:solidFill>
                <a:latin typeface="Segoe UI Light" panose="020B0502040204020203" pitchFamily="34" charset="0"/>
                <a:ea typeface="+mn-ea"/>
                <a:cs typeface="+mn-cs"/>
              </a:defRPr>
            </a:lvl3pPr>
            <a:lvl4pPr marL="1188720" indent="-210312" algn="l" rtl="0" eaLnBrk="1" latinLnBrk="0" hangingPunct="1">
              <a:spcBef>
                <a:spcPct val="20000"/>
              </a:spcBef>
              <a:buClr>
                <a:schemeClr val="accent3"/>
              </a:buClr>
              <a:buSzPct val="65000"/>
              <a:buFont typeface="Wingdings 2"/>
              <a:buNone/>
              <a:defRPr kumimoji="0" sz="1600" b="1" kern="1200">
                <a:solidFill>
                  <a:schemeClr val="tx1"/>
                </a:solidFill>
                <a:latin typeface="Segoe UI Light" panose="020B0502040204020203" pitchFamily="34" charset="0"/>
                <a:ea typeface="+mn-ea"/>
                <a:cs typeface="+mn-cs"/>
              </a:defRPr>
            </a:lvl4pPr>
            <a:lvl5pPr marL="1463040" indent="-210312" algn="l" rtl="0" eaLnBrk="1" latinLnBrk="0" hangingPunct="1">
              <a:spcBef>
                <a:spcPct val="20000"/>
              </a:spcBef>
              <a:buClr>
                <a:schemeClr val="accent4"/>
              </a:buClr>
              <a:buSzPct val="65000"/>
              <a:buFont typeface="Wingdings 2"/>
              <a:buNone/>
              <a:defRPr kumimoji="0" sz="1600" b="1" kern="1200">
                <a:solidFill>
                  <a:schemeClr val="tx1"/>
                </a:solidFill>
                <a:latin typeface="Segoe UI Light" panose="020B0502040204020203" pitchFamily="34" charset="0"/>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en-GB"/>
              <a:t>Application</a:t>
            </a:r>
          </a:p>
        </p:txBody>
      </p:sp>
      <p:sp>
        <p:nvSpPr>
          <p:cNvPr id="26" name="Text Placeholder 22">
            <a:extLst>
              <a:ext uri="{FF2B5EF4-FFF2-40B4-BE49-F238E27FC236}">
                <a16:creationId xmlns:a16="http://schemas.microsoft.com/office/drawing/2014/main" id="{7076F2C4-A6D4-4A31-88C7-811804C48132}"/>
              </a:ext>
            </a:extLst>
          </p:cNvPr>
          <p:cNvSpPr txBox="1">
            <a:spLocks/>
          </p:cNvSpPr>
          <p:nvPr/>
        </p:nvSpPr>
        <p:spPr>
          <a:xfrm>
            <a:off x="5466629" y="2482899"/>
            <a:ext cx="1741984" cy="659352"/>
          </a:xfrm>
          <a:prstGeom prst="rect">
            <a:avLst/>
          </a:prstGeom>
        </p:spPr>
        <p:txBody>
          <a:bodyPr vert="horz" lIns="45720" tIns="0" rIns="45720" bIns="0" anchor="ctr">
            <a:noAutofit/>
          </a:bodyPr>
          <a:lstStyle>
            <a:lvl1pPr marL="0" indent="0" algn="l" rtl="0" eaLnBrk="1" latinLnBrk="0" hangingPunct="1">
              <a:spcBef>
                <a:spcPct val="20000"/>
              </a:spcBef>
              <a:buClr>
                <a:schemeClr val="accent3"/>
              </a:buClr>
              <a:buSzPct val="95000"/>
              <a:buFont typeface="Wingdings 2"/>
              <a:buNone/>
              <a:defRPr kumimoji="0" sz="2400" b="1" kern="1200" cap="none" baseline="0">
                <a:solidFill>
                  <a:srgbClr val="0092C7"/>
                </a:solidFill>
                <a:effectLst/>
                <a:latin typeface="Segoe UI Light" panose="020B0502040204020203" pitchFamily="34" charset="0"/>
                <a:ea typeface="+mn-ea"/>
                <a:cs typeface="+mn-cs"/>
              </a:defRPr>
            </a:lvl1pPr>
            <a:lvl2pPr marL="640080" indent="-246888" algn="l" rtl="0" eaLnBrk="1" latinLnBrk="0" hangingPunct="1">
              <a:spcBef>
                <a:spcPct val="20000"/>
              </a:spcBef>
              <a:buClr>
                <a:schemeClr val="accent1"/>
              </a:buClr>
              <a:buSzPct val="85000"/>
              <a:buFont typeface="Wingdings 2"/>
              <a:buNone/>
              <a:defRPr kumimoji="0" sz="2000" b="1" kern="1200">
                <a:solidFill>
                  <a:schemeClr val="tx1"/>
                </a:solidFill>
                <a:latin typeface="Segoe UI Light" panose="020B0502040204020203" pitchFamily="34" charset="0"/>
                <a:ea typeface="+mn-ea"/>
                <a:cs typeface="+mn-cs"/>
              </a:defRPr>
            </a:lvl2pPr>
            <a:lvl3pPr marL="914400" indent="-246888" algn="l" rtl="0" eaLnBrk="1" latinLnBrk="0" hangingPunct="1">
              <a:spcBef>
                <a:spcPct val="20000"/>
              </a:spcBef>
              <a:buClr>
                <a:schemeClr val="accent2"/>
              </a:buClr>
              <a:buSzPct val="70000"/>
              <a:buFont typeface="Wingdings 2"/>
              <a:buNone/>
              <a:defRPr kumimoji="0" sz="1800" b="1" kern="1200">
                <a:solidFill>
                  <a:schemeClr val="tx1"/>
                </a:solidFill>
                <a:latin typeface="Segoe UI Light" panose="020B0502040204020203" pitchFamily="34" charset="0"/>
                <a:ea typeface="+mn-ea"/>
                <a:cs typeface="+mn-cs"/>
              </a:defRPr>
            </a:lvl3pPr>
            <a:lvl4pPr marL="1188720" indent="-210312" algn="l" rtl="0" eaLnBrk="1" latinLnBrk="0" hangingPunct="1">
              <a:spcBef>
                <a:spcPct val="20000"/>
              </a:spcBef>
              <a:buClr>
                <a:schemeClr val="accent3"/>
              </a:buClr>
              <a:buSzPct val="65000"/>
              <a:buFont typeface="Wingdings 2"/>
              <a:buNone/>
              <a:defRPr kumimoji="0" sz="1600" b="1" kern="1200">
                <a:solidFill>
                  <a:schemeClr val="tx1"/>
                </a:solidFill>
                <a:latin typeface="Segoe UI Light" panose="020B0502040204020203" pitchFamily="34" charset="0"/>
                <a:ea typeface="+mn-ea"/>
                <a:cs typeface="+mn-cs"/>
              </a:defRPr>
            </a:lvl4pPr>
            <a:lvl5pPr marL="1463040" indent="-210312" algn="l" rtl="0" eaLnBrk="1" latinLnBrk="0" hangingPunct="1">
              <a:spcBef>
                <a:spcPct val="20000"/>
              </a:spcBef>
              <a:buClr>
                <a:schemeClr val="accent4"/>
              </a:buClr>
              <a:buSzPct val="65000"/>
              <a:buFont typeface="Wingdings 2"/>
              <a:buNone/>
              <a:defRPr kumimoji="0" sz="1600" b="1" kern="1200">
                <a:solidFill>
                  <a:schemeClr val="tx1"/>
                </a:solidFill>
                <a:latin typeface="Segoe UI Light" panose="020B0502040204020203" pitchFamily="34" charset="0"/>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en-GB"/>
              <a:t>Mobile app</a:t>
            </a:r>
          </a:p>
        </p:txBody>
      </p:sp>
      <p:pic>
        <p:nvPicPr>
          <p:cNvPr id="27" name="Graphic 26" descr="Laptop with solid fill">
            <a:extLst>
              <a:ext uri="{FF2B5EF4-FFF2-40B4-BE49-F238E27FC236}">
                <a16:creationId xmlns:a16="http://schemas.microsoft.com/office/drawing/2014/main" id="{3366CD48-2AE1-4B98-AB1D-976BB4E3856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6969" y="1876788"/>
            <a:ext cx="1591072" cy="1591072"/>
          </a:xfrm>
          <a:prstGeom prst="rect">
            <a:avLst/>
          </a:prstGeom>
        </p:spPr>
      </p:pic>
      <p:pic>
        <p:nvPicPr>
          <p:cNvPr id="29" name="Graphic 28" descr="Smart Phone with solid fill">
            <a:extLst>
              <a:ext uri="{FF2B5EF4-FFF2-40B4-BE49-F238E27FC236}">
                <a16:creationId xmlns:a16="http://schemas.microsoft.com/office/drawing/2014/main" id="{967A600C-D461-42B2-BF7A-D073336FA95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65154" y="3183449"/>
            <a:ext cx="1109647" cy="1109647"/>
          </a:xfrm>
          <a:prstGeom prst="rect">
            <a:avLst/>
          </a:prstGeom>
        </p:spPr>
      </p:pic>
      <p:pic>
        <p:nvPicPr>
          <p:cNvPr id="31" name="Graphic 30" descr="Internet with solid fill">
            <a:extLst>
              <a:ext uri="{FF2B5EF4-FFF2-40B4-BE49-F238E27FC236}">
                <a16:creationId xmlns:a16="http://schemas.microsoft.com/office/drawing/2014/main" id="{784EE8F2-DC80-45E3-B005-5F3C954D660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8328" y="4106598"/>
            <a:ext cx="1591072" cy="1591072"/>
          </a:xfrm>
          <a:prstGeom prst="rect">
            <a:avLst/>
          </a:prstGeom>
        </p:spPr>
      </p:pic>
      <p:pic>
        <p:nvPicPr>
          <p:cNvPr id="33" name="Graphic 32" descr="Man with solid fill">
            <a:extLst>
              <a:ext uri="{FF2B5EF4-FFF2-40B4-BE49-F238E27FC236}">
                <a16:creationId xmlns:a16="http://schemas.microsoft.com/office/drawing/2014/main" id="{9DBDB672-C422-48AD-9629-EE38C1A2133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133032" y="2424844"/>
            <a:ext cx="2571720" cy="2571720"/>
          </a:xfrm>
          <a:prstGeom prst="rect">
            <a:avLst/>
          </a:prstGeom>
        </p:spPr>
      </p:pic>
      <p:pic>
        <p:nvPicPr>
          <p:cNvPr id="35" name="Picture 34" descr="Graphical user interface, application&#10;&#10;Description automatically generated">
            <a:extLst>
              <a:ext uri="{FF2B5EF4-FFF2-40B4-BE49-F238E27FC236}">
                <a16:creationId xmlns:a16="http://schemas.microsoft.com/office/drawing/2014/main" id="{65FACC4A-8DAB-47E6-B2F1-2F82C7E945F4}"/>
              </a:ext>
            </a:extLst>
          </p:cNvPr>
          <p:cNvPicPr>
            <a:picLocks noChangeAspect="1"/>
          </p:cNvPicPr>
          <p:nvPr/>
        </p:nvPicPr>
        <p:blipFill rotWithShape="1">
          <a:blip r:embed="rId13">
            <a:extLst>
              <a:ext uri="{28A0092B-C50C-407E-A947-70E740481C1C}">
                <a14:useLocalDpi xmlns:a14="http://schemas.microsoft.com/office/drawing/2010/main" val="0"/>
              </a:ext>
            </a:extLst>
          </a:blip>
          <a:srcRect l="8604" t="86563" r="76573" b="7653"/>
          <a:stretch/>
        </p:blipFill>
        <p:spPr>
          <a:xfrm>
            <a:off x="5943764" y="3567934"/>
            <a:ext cx="352426" cy="311607"/>
          </a:xfrm>
          <a:prstGeom prst="rect">
            <a:avLst/>
          </a:prstGeom>
        </p:spPr>
      </p:pic>
      <p:pic>
        <p:nvPicPr>
          <p:cNvPr id="37" name="Picture 36" descr="Graphical user interface, application&#10;&#10;Description automatically generated">
            <a:extLst>
              <a:ext uri="{FF2B5EF4-FFF2-40B4-BE49-F238E27FC236}">
                <a16:creationId xmlns:a16="http://schemas.microsoft.com/office/drawing/2014/main" id="{1A3F3EA2-2264-4B3F-BB09-58F6B6F3485F}"/>
              </a:ext>
            </a:extLst>
          </p:cNvPr>
          <p:cNvPicPr>
            <a:picLocks noChangeAspect="1"/>
          </p:cNvPicPr>
          <p:nvPr/>
        </p:nvPicPr>
        <p:blipFill rotWithShape="1">
          <a:blip r:embed="rId13">
            <a:extLst>
              <a:ext uri="{28A0092B-C50C-407E-A947-70E740481C1C}">
                <a14:useLocalDpi xmlns:a14="http://schemas.microsoft.com/office/drawing/2010/main" val="0"/>
              </a:ext>
            </a:extLst>
          </a:blip>
          <a:srcRect l="8604" t="86563" r="76573" b="7653"/>
          <a:stretch/>
        </p:blipFill>
        <p:spPr>
          <a:xfrm>
            <a:off x="1266292" y="2445541"/>
            <a:ext cx="352426" cy="311607"/>
          </a:xfrm>
          <a:prstGeom prst="rect">
            <a:avLst/>
          </a:prstGeom>
        </p:spPr>
      </p:pic>
      <p:cxnSp>
        <p:nvCxnSpPr>
          <p:cNvPr id="38" name="Straight Connector 37">
            <a:extLst>
              <a:ext uri="{FF2B5EF4-FFF2-40B4-BE49-F238E27FC236}">
                <a16:creationId xmlns:a16="http://schemas.microsoft.com/office/drawing/2014/main" id="{8E1CFC84-4E51-49DF-8583-F119284891B6}"/>
              </a:ext>
            </a:extLst>
          </p:cNvPr>
          <p:cNvCxnSpPr>
            <a:cxnSpLocks/>
            <a:stCxn id="29" idx="3"/>
          </p:cNvCxnSpPr>
          <p:nvPr/>
        </p:nvCxnSpPr>
        <p:spPr>
          <a:xfrm flipV="1">
            <a:off x="6674801" y="3723739"/>
            <a:ext cx="1764171" cy="14534"/>
          </a:xfrm>
          <a:prstGeom prst="line">
            <a:avLst/>
          </a:prstGeom>
          <a:ln w="76200">
            <a:solidFill>
              <a:srgbClr val="F692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906633B-5A02-4057-A541-3E21D22F8B47}"/>
              </a:ext>
            </a:extLst>
          </p:cNvPr>
          <p:cNvCxnSpPr>
            <a:cxnSpLocks/>
            <a:stCxn id="33" idx="1"/>
            <a:endCxn id="27" idx="3"/>
          </p:cNvCxnSpPr>
          <p:nvPr/>
        </p:nvCxnSpPr>
        <p:spPr>
          <a:xfrm flipH="1" flipV="1">
            <a:off x="2238041" y="2672324"/>
            <a:ext cx="894991" cy="1038380"/>
          </a:xfrm>
          <a:prstGeom prst="line">
            <a:avLst/>
          </a:prstGeom>
          <a:ln w="76200">
            <a:solidFill>
              <a:srgbClr val="F692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1697B24-1A22-4F2C-BC69-FD41828927C0}"/>
              </a:ext>
            </a:extLst>
          </p:cNvPr>
          <p:cNvCxnSpPr>
            <a:cxnSpLocks/>
            <a:stCxn id="33" idx="1"/>
            <a:endCxn id="31" idx="3"/>
          </p:cNvCxnSpPr>
          <p:nvPr/>
        </p:nvCxnSpPr>
        <p:spPr>
          <a:xfrm flipH="1">
            <a:off x="2299400" y="3710704"/>
            <a:ext cx="833632" cy="1191430"/>
          </a:xfrm>
          <a:prstGeom prst="line">
            <a:avLst/>
          </a:prstGeom>
          <a:ln w="76200">
            <a:solidFill>
              <a:srgbClr val="F692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76BCC615-A201-4B35-83D2-F3A985E3E1DB}"/>
              </a:ext>
            </a:extLst>
          </p:cNvPr>
          <p:cNvPicPr>
            <a:picLocks noChangeAspect="1"/>
          </p:cNvPicPr>
          <p:nvPr/>
        </p:nvPicPr>
        <p:blipFill>
          <a:blip r:embed="rId14"/>
          <a:stretch>
            <a:fillRect/>
          </a:stretch>
        </p:blipFill>
        <p:spPr>
          <a:xfrm>
            <a:off x="668151" y="3201868"/>
            <a:ext cx="1720938" cy="438173"/>
          </a:xfrm>
          <a:prstGeom prst="rect">
            <a:avLst/>
          </a:prstGeom>
        </p:spPr>
      </p:pic>
      <p:pic>
        <p:nvPicPr>
          <p:cNvPr id="47" name="Picture 46">
            <a:extLst>
              <a:ext uri="{FF2B5EF4-FFF2-40B4-BE49-F238E27FC236}">
                <a16:creationId xmlns:a16="http://schemas.microsoft.com/office/drawing/2014/main" id="{61D6BDA8-263C-4887-97AD-FB5BE6BE8664}"/>
              </a:ext>
            </a:extLst>
          </p:cNvPr>
          <p:cNvPicPr>
            <a:picLocks noChangeAspect="1"/>
          </p:cNvPicPr>
          <p:nvPr/>
        </p:nvPicPr>
        <p:blipFill>
          <a:blip r:embed="rId15"/>
          <a:stretch>
            <a:fillRect/>
          </a:stretch>
        </p:blipFill>
        <p:spPr>
          <a:xfrm>
            <a:off x="732020" y="5439588"/>
            <a:ext cx="1606919" cy="432993"/>
          </a:xfrm>
          <a:prstGeom prst="rect">
            <a:avLst/>
          </a:prstGeom>
        </p:spPr>
      </p:pic>
      <p:cxnSp>
        <p:nvCxnSpPr>
          <p:cNvPr id="49" name="Straight Connector 48">
            <a:extLst>
              <a:ext uri="{FF2B5EF4-FFF2-40B4-BE49-F238E27FC236}">
                <a16:creationId xmlns:a16="http://schemas.microsoft.com/office/drawing/2014/main" id="{50507CAF-39CF-42F5-BF2B-2F0B67247BCF}"/>
              </a:ext>
            </a:extLst>
          </p:cNvPr>
          <p:cNvCxnSpPr>
            <a:cxnSpLocks/>
            <a:stCxn id="33" idx="1"/>
          </p:cNvCxnSpPr>
          <p:nvPr/>
        </p:nvCxnSpPr>
        <p:spPr>
          <a:xfrm>
            <a:off x="3133032" y="3710704"/>
            <a:ext cx="384543" cy="0"/>
          </a:xfrm>
          <a:prstGeom prst="line">
            <a:avLst/>
          </a:prstGeom>
          <a:ln w="76200">
            <a:solidFill>
              <a:srgbClr val="F692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EA4656F-7FBD-4024-816B-CCCF2F6D3D2E}"/>
              </a:ext>
            </a:extLst>
          </p:cNvPr>
          <p:cNvCxnSpPr>
            <a:cxnSpLocks/>
          </p:cNvCxnSpPr>
          <p:nvPr/>
        </p:nvCxnSpPr>
        <p:spPr>
          <a:xfrm flipV="1">
            <a:off x="5231904" y="3723738"/>
            <a:ext cx="333250" cy="7268"/>
          </a:xfrm>
          <a:prstGeom prst="line">
            <a:avLst/>
          </a:prstGeom>
          <a:ln w="76200">
            <a:solidFill>
              <a:srgbClr val="F692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55" name="Graphic 54" descr="Wi-Fi with solid fill">
            <a:extLst>
              <a:ext uri="{FF2B5EF4-FFF2-40B4-BE49-F238E27FC236}">
                <a16:creationId xmlns:a16="http://schemas.microsoft.com/office/drawing/2014/main" id="{9AA36CB3-9453-4963-A6E9-54DAC573C6E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670517" y="4667574"/>
            <a:ext cx="914400" cy="914400"/>
          </a:xfrm>
          <a:prstGeom prst="rect">
            <a:avLst/>
          </a:prstGeom>
        </p:spPr>
      </p:pic>
      <p:sp>
        <p:nvSpPr>
          <p:cNvPr id="56" name="TextBox 55">
            <a:extLst>
              <a:ext uri="{FF2B5EF4-FFF2-40B4-BE49-F238E27FC236}">
                <a16:creationId xmlns:a16="http://schemas.microsoft.com/office/drawing/2014/main" id="{D705C5E1-CDAC-49C5-B136-F06954CE2C39}"/>
              </a:ext>
            </a:extLst>
          </p:cNvPr>
          <p:cNvSpPr txBox="1"/>
          <p:nvPr/>
        </p:nvSpPr>
        <p:spPr>
          <a:xfrm>
            <a:off x="4891114" y="5499216"/>
            <a:ext cx="2473205" cy="646331"/>
          </a:xfrm>
          <a:prstGeom prst="rect">
            <a:avLst/>
          </a:prstGeom>
          <a:noFill/>
        </p:spPr>
        <p:txBody>
          <a:bodyPr wrap="square" rtlCol="0">
            <a:spAutoFit/>
          </a:bodyPr>
          <a:lstStyle/>
          <a:p>
            <a:pPr algn="ctr"/>
            <a:r>
              <a:rPr lang="en-GB"/>
              <a:t>All options require an internet connection</a:t>
            </a:r>
          </a:p>
        </p:txBody>
      </p:sp>
      <p:pic>
        <p:nvPicPr>
          <p:cNvPr id="2050" name="Picture 2">
            <a:extLst>
              <a:ext uri="{FF2B5EF4-FFF2-40B4-BE49-F238E27FC236}">
                <a16:creationId xmlns:a16="http://schemas.microsoft.com/office/drawing/2014/main" id="{D7918F8C-0EBE-46FC-9704-5C0459437468}"/>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466346" y="3428985"/>
            <a:ext cx="259864" cy="26064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8C5CB08-3E00-409F-9CF3-2318E7C0CE95}"/>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846964" y="3417159"/>
            <a:ext cx="230667" cy="27383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ndroid Logo Decal - TenStickers">
            <a:extLst>
              <a:ext uri="{FF2B5EF4-FFF2-40B4-BE49-F238E27FC236}">
                <a16:creationId xmlns:a16="http://schemas.microsoft.com/office/drawing/2014/main" id="{21EE5A1F-A920-46B8-8F9B-6C59BB9FF427}"/>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652080" y="4325716"/>
            <a:ext cx="268198" cy="319113"/>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a:extLst>
              <a:ext uri="{FF2B5EF4-FFF2-40B4-BE49-F238E27FC236}">
                <a16:creationId xmlns:a16="http://schemas.microsoft.com/office/drawing/2014/main" id="{B2F252ED-06F8-4BEC-9074-82DDDAF27C20}"/>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00929" y="4346120"/>
            <a:ext cx="259864" cy="260648"/>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4">
            <a:extLst>
              <a:ext uri="{FF2B5EF4-FFF2-40B4-BE49-F238E27FC236}">
                <a16:creationId xmlns:a16="http://schemas.microsoft.com/office/drawing/2014/main" id="{27A6984D-FECA-41C9-9F2B-65B9F43CF50A}"/>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381547" y="4334294"/>
            <a:ext cx="230667" cy="273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56782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D8E84F06-17E8-4E56-A209-56F14FA06A0B}"/>
              </a:ext>
            </a:extLst>
          </p:cNvPr>
          <p:cNvSpPr txBox="1">
            <a:spLocks noChangeArrowheads="1"/>
          </p:cNvSpPr>
          <p:nvPr/>
        </p:nvSpPr>
        <p:spPr bwMode="auto">
          <a:xfrm>
            <a:off x="110335" y="150557"/>
            <a:ext cx="10764040" cy="652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914377">
              <a:lnSpc>
                <a:spcPct val="90000"/>
              </a:lnSpc>
              <a:spcBef>
                <a:spcPct val="0"/>
              </a:spcBef>
              <a:spcAft>
                <a:spcPts val="600"/>
              </a:spcAft>
              <a:buSzPct val="100000"/>
            </a:pPr>
            <a:r>
              <a:rPr lang="en-GB" sz="5000" dirty="0">
                <a:solidFill>
                  <a:srgbClr val="0092C7"/>
                </a:solidFill>
                <a:latin typeface="Segoe UI Light" panose="020B0502040204020203" pitchFamily="34" charset="0"/>
                <a:ea typeface="+mj-ea"/>
                <a:cs typeface="+mj-cs"/>
              </a:rPr>
              <a:t>Logging Into Microsoft Teams</a:t>
            </a:r>
          </a:p>
        </p:txBody>
      </p:sp>
      <p:sp>
        <p:nvSpPr>
          <p:cNvPr id="2" name="TextBox 1">
            <a:extLst>
              <a:ext uri="{FF2B5EF4-FFF2-40B4-BE49-F238E27FC236}">
                <a16:creationId xmlns:a16="http://schemas.microsoft.com/office/drawing/2014/main" id="{526CD198-FC4A-4CE4-9B9B-5F685609D369}"/>
              </a:ext>
            </a:extLst>
          </p:cNvPr>
          <p:cNvSpPr txBox="1"/>
          <p:nvPr/>
        </p:nvSpPr>
        <p:spPr>
          <a:xfrm>
            <a:off x="415636" y="1136073"/>
            <a:ext cx="11113345" cy="2523768"/>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Segoe UI Light" panose="020B0502040204020203" pitchFamily="34" charset="0"/>
                <a:ea typeface="+mj-ea"/>
                <a:cs typeface="+mj-cs"/>
              </a:rPr>
              <a:t>Pharmapacks has a special login for those using Teams/M365 (most office workers have a Teams license)</a:t>
            </a:r>
          </a:p>
          <a:p>
            <a:pPr marL="742950" lvl="1" indent="-285750">
              <a:buFont typeface="Arial" panose="020B0604020202020204" pitchFamily="34" charset="0"/>
              <a:buChar char="•"/>
            </a:pPr>
            <a:r>
              <a:rPr lang="en-US" sz="2000" dirty="0">
                <a:solidFill>
                  <a:srgbClr val="0092C7"/>
                </a:solidFill>
                <a:latin typeface="Segoe UI Light" panose="020B0502040204020203" pitchFamily="34" charset="0"/>
                <a:ea typeface="+mj-ea"/>
                <a:cs typeface="+mj-cs"/>
                <a:hlinkClick r:id="rId3">
                  <a:extLst>
                    <a:ext uri="{A12FA001-AC4F-418D-AE19-62706E023703}">
                      <ahyp:hlinkClr xmlns:ahyp="http://schemas.microsoft.com/office/drawing/2018/hyperlinkcolor" val="tx"/>
                    </a:ext>
                  </a:extLst>
                </a:hlinkClick>
              </a:rPr>
              <a:t>username@entouragecommerce.onmicrosoft.com</a:t>
            </a:r>
            <a:endParaRPr lang="en-US" sz="2000" dirty="0">
              <a:solidFill>
                <a:srgbClr val="0092C7"/>
              </a:solidFill>
              <a:latin typeface="Segoe UI Light" panose="020B0502040204020203" pitchFamily="34" charset="0"/>
              <a:ea typeface="+mj-ea"/>
              <a:cs typeface="+mj-cs"/>
            </a:endParaRPr>
          </a:p>
          <a:p>
            <a:pPr marL="742950" lvl="1" indent="-285750">
              <a:buFont typeface="Arial" panose="020B0604020202020204" pitchFamily="34" charset="0"/>
              <a:buChar char="•"/>
            </a:pPr>
            <a:r>
              <a:rPr lang="en-US" sz="2000" dirty="0">
                <a:latin typeface="Segoe UI Light" panose="020B0502040204020203" pitchFamily="34" charset="0"/>
                <a:ea typeface="+mj-ea"/>
                <a:cs typeface="+mj-cs"/>
              </a:rPr>
              <a:t>Your 365 password</a:t>
            </a:r>
          </a:p>
          <a:p>
            <a:pPr marL="742950" lvl="1" indent="-285750">
              <a:buFont typeface="Arial" panose="020B0604020202020204" pitchFamily="34" charset="0"/>
              <a:buChar char="•"/>
            </a:pPr>
            <a:r>
              <a:rPr lang="en-US" sz="2000" dirty="0">
                <a:latin typeface="Segoe UI Light" panose="020B0502040204020203" pitchFamily="34" charset="0"/>
                <a:ea typeface="+mj-ea"/>
                <a:cs typeface="+mj-cs"/>
              </a:rPr>
              <a:t>With your Microsoft 365 license, you can install all office products in a maximum of FIVE devices , which includes Excel, PowerPoint, Word, and more</a:t>
            </a:r>
          </a:p>
          <a:p>
            <a:pPr marL="742950" lvl="1" indent="-285750">
              <a:buFont typeface="Arial" panose="020B0604020202020204" pitchFamily="34" charset="0"/>
              <a:buChar char="•"/>
            </a:pPr>
            <a:endParaRPr lang="en-US" sz="2000" dirty="0">
              <a:solidFill>
                <a:srgbClr val="0092C7"/>
              </a:solidFill>
              <a:latin typeface="Segoe UI Light" panose="020B0502040204020203" pitchFamily="34" charset="0"/>
              <a:ea typeface="+mj-ea"/>
              <a:cs typeface="+mj-cs"/>
            </a:endParaRPr>
          </a:p>
          <a:p>
            <a:pPr marL="742950" lvl="1" indent="-285750">
              <a:buFont typeface="Arial" panose="020B0604020202020204" pitchFamily="34" charset="0"/>
              <a:buChar char="•"/>
            </a:pPr>
            <a:endParaRPr lang="en-US" dirty="0"/>
          </a:p>
        </p:txBody>
      </p:sp>
      <p:sp>
        <p:nvSpPr>
          <p:cNvPr id="48" name="TextBox 47">
            <a:extLst>
              <a:ext uri="{FF2B5EF4-FFF2-40B4-BE49-F238E27FC236}">
                <a16:creationId xmlns:a16="http://schemas.microsoft.com/office/drawing/2014/main" id="{BA019461-0B54-4E74-8C95-186E590E6950}"/>
              </a:ext>
            </a:extLst>
          </p:cNvPr>
          <p:cNvSpPr txBox="1"/>
          <p:nvPr/>
        </p:nvSpPr>
        <p:spPr>
          <a:xfrm>
            <a:off x="226243" y="3597465"/>
            <a:ext cx="11302737" cy="2585323"/>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Segoe UI Light" panose="020B0502040204020203" pitchFamily="34" charset="0"/>
                <a:ea typeface="+mj-ea"/>
                <a:cs typeface="+mj-cs"/>
              </a:rPr>
              <a:t>You can…</a:t>
            </a:r>
          </a:p>
          <a:p>
            <a:pPr marL="742950" lvl="1" indent="-285750">
              <a:buFont typeface="Arial" panose="020B0604020202020204" pitchFamily="34" charset="0"/>
              <a:buChar char="•"/>
            </a:pPr>
            <a:r>
              <a:rPr lang="en-US" sz="2400" dirty="0">
                <a:latin typeface="Segoe UI Light" panose="020B0502040204020203" pitchFamily="34" charset="0"/>
                <a:ea typeface="+mj-ea"/>
                <a:cs typeface="+mj-cs"/>
              </a:rPr>
              <a:t>Use Teams from the browser or your Mobile Phone</a:t>
            </a:r>
          </a:p>
          <a:p>
            <a:pPr lvl="1" algn="ctr"/>
            <a:r>
              <a:rPr lang="en-US" sz="2400" dirty="0">
                <a:latin typeface="Segoe UI Light" panose="020B0502040204020203" pitchFamily="34" charset="0"/>
                <a:ea typeface="+mj-ea"/>
                <a:cs typeface="+mj-cs"/>
              </a:rPr>
              <a:t>OR</a:t>
            </a:r>
          </a:p>
          <a:p>
            <a:pPr marL="742950" lvl="1" indent="-285750">
              <a:buFont typeface="Arial" panose="020B0604020202020204" pitchFamily="34" charset="0"/>
              <a:buChar char="•"/>
            </a:pPr>
            <a:r>
              <a:rPr lang="en-US" sz="2400" dirty="0">
                <a:latin typeface="Segoe UI Light" panose="020B0502040204020203" pitchFamily="34" charset="0"/>
                <a:ea typeface="+mj-ea"/>
                <a:cs typeface="+mj-cs"/>
              </a:rPr>
              <a:t>Install Teams on your Desktop </a:t>
            </a:r>
          </a:p>
          <a:p>
            <a:pPr lvl="1" algn="ctr"/>
            <a:r>
              <a:rPr lang="en-US" sz="2400" dirty="0">
                <a:latin typeface="Segoe UI Light" panose="020B0502040204020203" pitchFamily="34" charset="0"/>
                <a:ea typeface="+mj-ea"/>
                <a:cs typeface="+mj-cs"/>
              </a:rPr>
              <a:t>OR</a:t>
            </a:r>
          </a:p>
          <a:p>
            <a:pPr marL="742950" lvl="1" indent="-285750">
              <a:buFont typeface="Arial" panose="020B0604020202020204" pitchFamily="34" charset="0"/>
              <a:buChar char="•"/>
            </a:pPr>
            <a:r>
              <a:rPr lang="en-US" sz="2400" dirty="0">
                <a:latin typeface="Segoe UI Light" panose="020B0502040204020203" pitchFamily="34" charset="0"/>
                <a:ea typeface="+mj-ea"/>
                <a:cs typeface="+mj-cs"/>
              </a:rPr>
              <a:t>Both! - (Your Preference)</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822941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D8E84F06-17E8-4E56-A209-56F14FA06A0B}"/>
              </a:ext>
            </a:extLst>
          </p:cNvPr>
          <p:cNvSpPr txBox="1">
            <a:spLocks noChangeArrowheads="1"/>
          </p:cNvSpPr>
          <p:nvPr/>
        </p:nvSpPr>
        <p:spPr bwMode="auto">
          <a:xfrm>
            <a:off x="495590" y="131703"/>
            <a:ext cx="11302737" cy="652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914377">
              <a:lnSpc>
                <a:spcPct val="90000"/>
              </a:lnSpc>
              <a:spcBef>
                <a:spcPct val="0"/>
              </a:spcBef>
              <a:spcAft>
                <a:spcPts val="600"/>
              </a:spcAft>
              <a:buSzPct val="100000"/>
            </a:pPr>
            <a:r>
              <a:rPr lang="en-GB" sz="5000" dirty="0">
                <a:solidFill>
                  <a:srgbClr val="0092C7"/>
                </a:solidFill>
                <a:latin typeface="Segoe UI Light" panose="020B0502040204020203" pitchFamily="34" charset="0"/>
                <a:ea typeface="+mj-ea"/>
                <a:cs typeface="+mj-cs"/>
              </a:rPr>
              <a:t>Hands On Lab: Log Into M365 Portal</a:t>
            </a:r>
          </a:p>
        </p:txBody>
      </p:sp>
      <p:sp>
        <p:nvSpPr>
          <p:cNvPr id="2" name="TextBox 1">
            <a:extLst>
              <a:ext uri="{FF2B5EF4-FFF2-40B4-BE49-F238E27FC236}">
                <a16:creationId xmlns:a16="http://schemas.microsoft.com/office/drawing/2014/main" id="{526CD198-FC4A-4CE4-9B9B-5F685609D369}"/>
              </a:ext>
            </a:extLst>
          </p:cNvPr>
          <p:cNvSpPr txBox="1"/>
          <p:nvPr/>
        </p:nvSpPr>
        <p:spPr>
          <a:xfrm>
            <a:off x="415636" y="1136073"/>
            <a:ext cx="11113345" cy="3262432"/>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Segoe UI Light" panose="020B0502040204020203" pitchFamily="34" charset="0"/>
                <a:ea typeface="+mj-ea"/>
                <a:cs typeface="+mj-cs"/>
              </a:rPr>
              <a:t>Everyone</a:t>
            </a:r>
            <a:r>
              <a:rPr lang="en-US" sz="2000" dirty="0">
                <a:latin typeface="Segoe UI Light" panose="020B0502040204020203" pitchFamily="34" charset="0"/>
                <a:ea typeface="+mj-ea"/>
                <a:cs typeface="+mj-cs"/>
              </a:rPr>
              <a:t> go to: portal.microsoft.com</a:t>
            </a:r>
          </a:p>
          <a:p>
            <a:pPr marL="285750" indent="-285750">
              <a:buFont typeface="Arial" panose="020B0604020202020204" pitchFamily="34" charset="0"/>
              <a:buChar char="•"/>
            </a:pPr>
            <a:r>
              <a:rPr lang="en-US" sz="2000" dirty="0">
                <a:latin typeface="Segoe UI Light" panose="020B0502040204020203" pitchFamily="34" charset="0"/>
                <a:ea typeface="+mj-ea"/>
                <a:cs typeface="+mj-cs"/>
              </a:rPr>
              <a:t>Log into the portal with your entourage user name and password (</a:t>
            </a:r>
            <a:r>
              <a:rPr lang="en-US" sz="2000" dirty="0">
                <a:latin typeface="Segoe UI Light" panose="020B0502040204020203" pitchFamily="34" charset="0"/>
                <a:ea typeface="+mj-ea"/>
                <a:cs typeface="+mj-cs"/>
                <a:hlinkClick r:id="rId3"/>
              </a:rPr>
              <a:t>username@entouragecommerce.onmicrosoft.com</a:t>
            </a:r>
            <a:r>
              <a:rPr lang="en-US" sz="2000" dirty="0">
                <a:latin typeface="Segoe UI Light" panose="020B0502040204020203" pitchFamily="34" charset="0"/>
                <a:ea typeface="+mj-ea"/>
                <a:cs typeface="+mj-cs"/>
              </a:rPr>
              <a:t>)</a:t>
            </a:r>
          </a:p>
          <a:p>
            <a:pPr marL="285750" indent="-285750">
              <a:buFont typeface="Arial" panose="020B0604020202020204" pitchFamily="34" charset="0"/>
              <a:buChar char="•"/>
            </a:pPr>
            <a:r>
              <a:rPr lang="en-US" sz="2000" dirty="0">
                <a:latin typeface="Segoe UI Light" panose="020B0502040204020203" pitchFamily="34" charset="0"/>
                <a:ea typeface="+mj-ea"/>
                <a:cs typeface="+mj-cs"/>
              </a:rPr>
              <a:t>Type in your password</a:t>
            </a:r>
          </a:p>
          <a:p>
            <a:pPr marL="285750" indent="-285750">
              <a:buFont typeface="Arial" panose="020B0604020202020204" pitchFamily="34" charset="0"/>
              <a:buChar char="•"/>
            </a:pPr>
            <a:r>
              <a:rPr lang="en-US" sz="2000" dirty="0">
                <a:latin typeface="Segoe UI Light" panose="020B0502040204020203" pitchFamily="34" charset="0"/>
                <a:ea typeface="+mj-ea"/>
                <a:cs typeface="+mj-cs"/>
              </a:rPr>
              <a:t>See the Microsoft Office Home Page</a:t>
            </a:r>
          </a:p>
          <a:p>
            <a:pPr marL="285750" indent="-285750">
              <a:buFont typeface="Arial" panose="020B0604020202020204" pitchFamily="34" charset="0"/>
              <a:buChar char="•"/>
            </a:pPr>
            <a:endParaRPr lang="en-US" sz="2000" dirty="0">
              <a:latin typeface="Segoe UI Light" panose="020B0502040204020203" pitchFamily="34" charset="0"/>
              <a:ea typeface="+mj-ea"/>
              <a:cs typeface="+mj-cs"/>
            </a:endParaRPr>
          </a:p>
          <a:p>
            <a:pPr marL="285750" indent="-285750">
              <a:buFont typeface="Arial" panose="020B0604020202020204" pitchFamily="34" charset="0"/>
              <a:buChar char="•"/>
            </a:pPr>
            <a:endParaRPr lang="en-US" sz="2000" dirty="0">
              <a:latin typeface="Segoe UI Light" panose="020B0502040204020203" pitchFamily="34" charset="0"/>
              <a:ea typeface="+mj-ea"/>
              <a:cs typeface="+mj-cs"/>
            </a:endParaRPr>
          </a:p>
          <a:p>
            <a:pPr marL="285750" indent="-285750">
              <a:buFont typeface="Arial" panose="020B0604020202020204" pitchFamily="34" charset="0"/>
              <a:buChar char="•"/>
            </a:pPr>
            <a:endParaRPr lang="en-US" sz="2000" dirty="0">
              <a:latin typeface="Segoe UI Light" panose="020B0502040204020203" pitchFamily="34" charset="0"/>
              <a:ea typeface="+mj-ea"/>
              <a:cs typeface="+mj-cs"/>
            </a:endParaRPr>
          </a:p>
          <a:p>
            <a:pPr marL="285750" indent="-285750">
              <a:buFont typeface="Arial" panose="020B0604020202020204" pitchFamily="34" charset="0"/>
              <a:buChar char="•"/>
            </a:pPr>
            <a:endParaRPr lang="en-US" sz="2000" dirty="0">
              <a:latin typeface="Segoe UI Light" panose="020B0502040204020203" pitchFamily="34" charset="0"/>
              <a:ea typeface="+mj-ea"/>
              <a:cs typeface="+mj-cs"/>
            </a:endParaRPr>
          </a:p>
          <a:p>
            <a:pPr lvl="1"/>
            <a:endParaRPr lang="en-US" dirty="0"/>
          </a:p>
        </p:txBody>
      </p:sp>
      <p:pic>
        <p:nvPicPr>
          <p:cNvPr id="9" name="Picture 8" descr="Graphical user interface, application&#10;&#10;Description automatically generated">
            <a:extLst>
              <a:ext uri="{FF2B5EF4-FFF2-40B4-BE49-F238E27FC236}">
                <a16:creationId xmlns:a16="http://schemas.microsoft.com/office/drawing/2014/main" id="{44D39B24-2430-4519-8F41-5045C50019C0}"/>
              </a:ext>
            </a:extLst>
          </p:cNvPr>
          <p:cNvPicPr>
            <a:picLocks noChangeAspect="1"/>
          </p:cNvPicPr>
          <p:nvPr/>
        </p:nvPicPr>
        <p:blipFill>
          <a:blip r:embed="rId4"/>
          <a:stretch>
            <a:fillRect/>
          </a:stretch>
        </p:blipFill>
        <p:spPr>
          <a:xfrm>
            <a:off x="1880599" y="2902378"/>
            <a:ext cx="8183418" cy="3310764"/>
          </a:xfrm>
          <a:prstGeom prst="rect">
            <a:avLst/>
          </a:prstGeom>
        </p:spPr>
      </p:pic>
    </p:spTree>
    <p:extLst>
      <p:ext uri="{BB962C8B-B14F-4D97-AF65-F5344CB8AC3E}">
        <p14:creationId xmlns:p14="http://schemas.microsoft.com/office/powerpoint/2010/main" val="1102812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D8E84F06-17E8-4E56-A209-56F14FA06A0B}"/>
              </a:ext>
            </a:extLst>
          </p:cNvPr>
          <p:cNvSpPr txBox="1">
            <a:spLocks noChangeArrowheads="1"/>
          </p:cNvSpPr>
          <p:nvPr/>
        </p:nvSpPr>
        <p:spPr bwMode="auto">
          <a:xfrm>
            <a:off x="495590" y="131703"/>
            <a:ext cx="11302737" cy="652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914377">
              <a:lnSpc>
                <a:spcPct val="90000"/>
              </a:lnSpc>
              <a:spcBef>
                <a:spcPct val="0"/>
              </a:spcBef>
              <a:spcAft>
                <a:spcPts val="600"/>
              </a:spcAft>
              <a:buSzPct val="100000"/>
            </a:pPr>
            <a:r>
              <a:rPr lang="en-GB" sz="5000" dirty="0">
                <a:solidFill>
                  <a:srgbClr val="0092C7"/>
                </a:solidFill>
                <a:latin typeface="Segoe UI Light" panose="020B0502040204020203" pitchFamily="34" charset="0"/>
                <a:ea typeface="+mj-ea"/>
                <a:cs typeface="+mj-cs"/>
              </a:rPr>
              <a:t>Hands On Lab: Continued</a:t>
            </a:r>
          </a:p>
        </p:txBody>
      </p:sp>
      <p:sp>
        <p:nvSpPr>
          <p:cNvPr id="2" name="TextBox 1">
            <a:extLst>
              <a:ext uri="{FF2B5EF4-FFF2-40B4-BE49-F238E27FC236}">
                <a16:creationId xmlns:a16="http://schemas.microsoft.com/office/drawing/2014/main" id="{526CD198-FC4A-4CE4-9B9B-5F685609D369}"/>
              </a:ext>
            </a:extLst>
          </p:cNvPr>
          <p:cNvSpPr txBox="1"/>
          <p:nvPr/>
        </p:nvSpPr>
        <p:spPr>
          <a:xfrm>
            <a:off x="415636" y="1136073"/>
            <a:ext cx="11113345" cy="4185761"/>
          </a:xfrm>
          <a:prstGeom prst="rect">
            <a:avLst/>
          </a:prstGeom>
          <a:noFill/>
        </p:spPr>
        <p:txBody>
          <a:bodyPr wrap="square" rtlCol="0">
            <a:spAutoFit/>
          </a:bodyPr>
          <a:lstStyle/>
          <a:p>
            <a:r>
              <a:rPr lang="en-US" sz="2000" dirty="0">
                <a:latin typeface="Segoe UI Light" panose="020B0502040204020203" pitchFamily="34" charset="0"/>
                <a:ea typeface="+mj-ea"/>
                <a:cs typeface="+mj-cs"/>
              </a:rPr>
              <a:t>Click on the Teams Icon to the left </a:t>
            </a:r>
          </a:p>
          <a:p>
            <a:endParaRPr lang="en-US" sz="2000" dirty="0">
              <a:latin typeface="Segoe UI Light" panose="020B0502040204020203" pitchFamily="34" charset="0"/>
              <a:ea typeface="+mj-ea"/>
              <a:cs typeface="+mj-cs"/>
            </a:endParaRPr>
          </a:p>
          <a:p>
            <a:endParaRPr lang="en-US" sz="2000" dirty="0">
              <a:latin typeface="Segoe UI Light" panose="020B0502040204020203" pitchFamily="34" charset="0"/>
              <a:ea typeface="+mj-ea"/>
              <a:cs typeface="+mj-cs"/>
            </a:endParaRPr>
          </a:p>
          <a:p>
            <a:endParaRPr lang="en-US" sz="2000" dirty="0">
              <a:latin typeface="Segoe UI Light" panose="020B0502040204020203" pitchFamily="34" charset="0"/>
              <a:ea typeface="+mj-ea"/>
              <a:cs typeface="+mj-cs"/>
            </a:endParaRPr>
          </a:p>
          <a:p>
            <a:r>
              <a:rPr lang="en-US" sz="2000" dirty="0">
                <a:latin typeface="Segoe UI Light" panose="020B0502040204020203" pitchFamily="34" charset="0"/>
                <a:ea typeface="+mj-ea"/>
                <a:cs typeface="+mj-cs"/>
              </a:rPr>
              <a:t>See the Teams Home Page:</a:t>
            </a:r>
          </a:p>
          <a:p>
            <a:endParaRPr lang="en-US" sz="2000" dirty="0">
              <a:latin typeface="Segoe UI Light" panose="020B0502040204020203" pitchFamily="34" charset="0"/>
              <a:ea typeface="+mj-ea"/>
              <a:cs typeface="+mj-cs"/>
            </a:endParaRPr>
          </a:p>
          <a:p>
            <a:endParaRPr lang="en-US" sz="2000" dirty="0">
              <a:latin typeface="Segoe UI Light" panose="020B0502040204020203" pitchFamily="34" charset="0"/>
              <a:ea typeface="+mj-ea"/>
              <a:cs typeface="+mj-cs"/>
            </a:endParaRPr>
          </a:p>
          <a:p>
            <a:r>
              <a:rPr lang="en-US" sz="2000" dirty="0">
                <a:latin typeface="Segoe UI Light" panose="020B0502040204020203" pitchFamily="34" charset="0"/>
                <a:ea typeface="+mj-ea"/>
                <a:cs typeface="+mj-cs"/>
              </a:rPr>
              <a:t>Click on the Navigation </a:t>
            </a:r>
          </a:p>
          <a:p>
            <a:r>
              <a:rPr lang="en-US" sz="2000" dirty="0">
                <a:latin typeface="Segoe UI Light" panose="020B0502040204020203" pitchFamily="34" charset="0"/>
                <a:ea typeface="+mj-ea"/>
                <a:cs typeface="+mj-cs"/>
              </a:rPr>
              <a:t>Bar to the left</a:t>
            </a:r>
          </a:p>
          <a:p>
            <a:endParaRPr lang="en-US" sz="2000" dirty="0">
              <a:latin typeface="Segoe UI Light" panose="020B0502040204020203" pitchFamily="34" charset="0"/>
              <a:ea typeface="+mj-ea"/>
              <a:cs typeface="+mj-cs"/>
            </a:endParaRPr>
          </a:p>
          <a:p>
            <a:endParaRPr lang="en-US" sz="2000" dirty="0">
              <a:latin typeface="Segoe UI Light" panose="020B0502040204020203" pitchFamily="34" charset="0"/>
              <a:ea typeface="+mj-ea"/>
              <a:cs typeface="+mj-cs"/>
            </a:endParaRPr>
          </a:p>
          <a:p>
            <a:pPr lvl="1" algn="ctr"/>
            <a:endParaRPr lang="en-US" sz="2800" dirty="0"/>
          </a:p>
          <a:p>
            <a:pPr lvl="1"/>
            <a:endParaRPr lang="en-US" dirty="0"/>
          </a:p>
        </p:txBody>
      </p:sp>
      <p:pic>
        <p:nvPicPr>
          <p:cNvPr id="7" name="Picture 6" descr="Graphical user interface, text&#10;&#10;Description automatically generated">
            <a:extLst>
              <a:ext uri="{FF2B5EF4-FFF2-40B4-BE49-F238E27FC236}">
                <a16:creationId xmlns:a16="http://schemas.microsoft.com/office/drawing/2014/main" id="{BD00B021-26BB-4142-85AE-1665746B6E40}"/>
              </a:ext>
            </a:extLst>
          </p:cNvPr>
          <p:cNvPicPr>
            <a:picLocks noChangeAspect="1"/>
          </p:cNvPicPr>
          <p:nvPr/>
        </p:nvPicPr>
        <p:blipFill>
          <a:blip r:embed="rId3"/>
          <a:stretch>
            <a:fillRect/>
          </a:stretch>
        </p:blipFill>
        <p:spPr>
          <a:xfrm>
            <a:off x="4369999" y="1136073"/>
            <a:ext cx="1438476" cy="523948"/>
          </a:xfrm>
          <a:prstGeom prst="rect">
            <a:avLst/>
          </a:prstGeom>
        </p:spPr>
      </p:pic>
      <p:pic>
        <p:nvPicPr>
          <p:cNvPr id="4" name="Picture 3" descr="Graphical user interface, application, Teams&#10;&#10;Description automatically generated">
            <a:extLst>
              <a:ext uri="{FF2B5EF4-FFF2-40B4-BE49-F238E27FC236}">
                <a16:creationId xmlns:a16="http://schemas.microsoft.com/office/drawing/2014/main" id="{C2B92C48-70A9-4D14-B47F-A83AD8C023D8}"/>
              </a:ext>
            </a:extLst>
          </p:cNvPr>
          <p:cNvPicPr>
            <a:picLocks noChangeAspect="1"/>
          </p:cNvPicPr>
          <p:nvPr/>
        </p:nvPicPr>
        <p:blipFill>
          <a:blip r:embed="rId4"/>
          <a:stretch>
            <a:fillRect/>
          </a:stretch>
        </p:blipFill>
        <p:spPr>
          <a:xfrm>
            <a:off x="3731490" y="2289153"/>
            <a:ext cx="7232073" cy="3316680"/>
          </a:xfrm>
          <a:prstGeom prst="rect">
            <a:avLst/>
          </a:prstGeom>
        </p:spPr>
      </p:pic>
      <p:sp>
        <p:nvSpPr>
          <p:cNvPr id="5" name="TextBox 4">
            <a:extLst>
              <a:ext uri="{FF2B5EF4-FFF2-40B4-BE49-F238E27FC236}">
                <a16:creationId xmlns:a16="http://schemas.microsoft.com/office/drawing/2014/main" id="{71A39B77-8C68-4DBF-A0B9-64F3D346F139}"/>
              </a:ext>
            </a:extLst>
          </p:cNvPr>
          <p:cNvSpPr txBox="1"/>
          <p:nvPr/>
        </p:nvSpPr>
        <p:spPr>
          <a:xfrm>
            <a:off x="8973866" y="1475355"/>
            <a:ext cx="2802498" cy="369332"/>
          </a:xfrm>
          <a:prstGeom prst="rect">
            <a:avLst/>
          </a:prstGeom>
          <a:noFill/>
        </p:spPr>
        <p:txBody>
          <a:bodyPr wrap="none" rtlCol="0">
            <a:spAutoFit/>
          </a:bodyPr>
          <a:lstStyle/>
          <a:p>
            <a:r>
              <a:rPr lang="en-US" dirty="0"/>
              <a:t>Notice my LOGIN Initials:</a:t>
            </a:r>
          </a:p>
        </p:txBody>
      </p:sp>
      <p:cxnSp>
        <p:nvCxnSpPr>
          <p:cNvPr id="10" name="Straight Arrow Connector 9">
            <a:extLst>
              <a:ext uri="{FF2B5EF4-FFF2-40B4-BE49-F238E27FC236}">
                <a16:creationId xmlns:a16="http://schemas.microsoft.com/office/drawing/2014/main" id="{D1544852-C974-4D84-BA23-93A93C94E675}"/>
              </a:ext>
            </a:extLst>
          </p:cNvPr>
          <p:cNvCxnSpPr/>
          <p:nvPr/>
        </p:nvCxnSpPr>
        <p:spPr>
          <a:xfrm flipH="1">
            <a:off x="10963563" y="1825469"/>
            <a:ext cx="565418" cy="4636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7781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4FE56C1-E034-4D0F-AE64-820B406784D0}"/>
              </a:ext>
            </a:extLst>
          </p:cNvPr>
          <p:cNvGrpSpPr/>
          <p:nvPr/>
        </p:nvGrpSpPr>
        <p:grpSpPr>
          <a:xfrm>
            <a:off x="4047126" y="1539966"/>
            <a:ext cx="7881522" cy="4198839"/>
            <a:chOff x="4047126" y="1539966"/>
            <a:chExt cx="7881522" cy="4198839"/>
          </a:xfrm>
        </p:grpSpPr>
        <p:pic>
          <p:nvPicPr>
            <p:cNvPr id="51" name="Picture 50">
              <a:extLst>
                <a:ext uri="{FF2B5EF4-FFF2-40B4-BE49-F238E27FC236}">
                  <a16:creationId xmlns:a16="http://schemas.microsoft.com/office/drawing/2014/main" id="{B6289DE7-F5F5-407F-BFF1-9EE2CFA04D03}"/>
                </a:ext>
              </a:extLst>
            </p:cNvPr>
            <p:cNvPicPr>
              <a:picLocks noChangeAspect="1"/>
            </p:cNvPicPr>
            <p:nvPr/>
          </p:nvPicPr>
          <p:blipFill>
            <a:blip r:embed="rId3"/>
            <a:stretch>
              <a:fillRect/>
            </a:stretch>
          </p:blipFill>
          <p:spPr>
            <a:xfrm>
              <a:off x="4047126" y="1539966"/>
              <a:ext cx="7881522" cy="4198839"/>
            </a:xfrm>
            <a:prstGeom prst="rect">
              <a:avLst/>
            </a:prstGeom>
          </p:spPr>
        </p:pic>
        <p:pic>
          <p:nvPicPr>
            <p:cNvPr id="4" name="Picture 3">
              <a:extLst>
                <a:ext uri="{FF2B5EF4-FFF2-40B4-BE49-F238E27FC236}">
                  <a16:creationId xmlns:a16="http://schemas.microsoft.com/office/drawing/2014/main" id="{1519E106-B399-466C-893E-4C98909AFD8D}"/>
                </a:ext>
              </a:extLst>
            </p:cNvPr>
            <p:cNvPicPr>
              <a:picLocks noChangeAspect="1"/>
            </p:cNvPicPr>
            <p:nvPr/>
          </p:nvPicPr>
          <p:blipFill>
            <a:blip r:embed="rId4"/>
            <a:stretch>
              <a:fillRect/>
            </a:stretch>
          </p:blipFill>
          <p:spPr>
            <a:xfrm>
              <a:off x="9729787" y="1580212"/>
              <a:ext cx="1144588" cy="199405"/>
            </a:xfrm>
            <a:prstGeom prst="rect">
              <a:avLst/>
            </a:prstGeom>
          </p:spPr>
        </p:pic>
      </p:grpSp>
      <p:pic>
        <p:nvPicPr>
          <p:cNvPr id="19" name="Picture 18">
            <a:extLst>
              <a:ext uri="{FF2B5EF4-FFF2-40B4-BE49-F238E27FC236}">
                <a16:creationId xmlns:a16="http://schemas.microsoft.com/office/drawing/2014/main" id="{278CE539-FA2A-4CA9-AA7A-5D8CCAA4E539}"/>
              </a:ext>
            </a:extLst>
          </p:cNvPr>
          <p:cNvPicPr>
            <a:picLocks noChangeAspect="1"/>
          </p:cNvPicPr>
          <p:nvPr/>
        </p:nvPicPr>
        <p:blipFill>
          <a:blip r:embed="rId5"/>
          <a:stretch>
            <a:fillRect/>
          </a:stretch>
        </p:blipFill>
        <p:spPr>
          <a:xfrm>
            <a:off x="2999656" y="1546664"/>
            <a:ext cx="700710" cy="4186594"/>
          </a:xfrm>
          <a:prstGeom prst="rect">
            <a:avLst/>
          </a:prstGeom>
        </p:spPr>
      </p:pic>
      <p:sp>
        <p:nvSpPr>
          <p:cNvPr id="6" name="Rectangle 6">
            <a:extLst>
              <a:ext uri="{FF2B5EF4-FFF2-40B4-BE49-F238E27FC236}">
                <a16:creationId xmlns:a16="http://schemas.microsoft.com/office/drawing/2014/main" id="{D8E84F06-17E8-4E56-A209-56F14FA06A0B}"/>
              </a:ext>
            </a:extLst>
          </p:cNvPr>
          <p:cNvSpPr txBox="1">
            <a:spLocks noChangeArrowheads="1"/>
          </p:cNvSpPr>
          <p:nvPr/>
        </p:nvSpPr>
        <p:spPr bwMode="auto">
          <a:xfrm>
            <a:off x="110335" y="150557"/>
            <a:ext cx="7713858" cy="652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914377">
              <a:lnSpc>
                <a:spcPct val="90000"/>
              </a:lnSpc>
              <a:spcBef>
                <a:spcPct val="0"/>
              </a:spcBef>
              <a:spcAft>
                <a:spcPts val="600"/>
              </a:spcAft>
              <a:buSzPct val="100000"/>
            </a:pPr>
            <a:r>
              <a:rPr lang="en-GB" sz="5000">
                <a:solidFill>
                  <a:srgbClr val="0092C7"/>
                </a:solidFill>
                <a:latin typeface="Segoe UI Light" panose="020B0502040204020203" pitchFamily="34" charset="0"/>
                <a:ea typeface="+mj-ea"/>
                <a:cs typeface="+mj-cs"/>
              </a:rPr>
              <a:t>Navigating Microsoft Teams</a:t>
            </a:r>
          </a:p>
        </p:txBody>
      </p:sp>
      <p:grpSp>
        <p:nvGrpSpPr>
          <p:cNvPr id="61" name="Group 60">
            <a:extLst>
              <a:ext uri="{FF2B5EF4-FFF2-40B4-BE49-F238E27FC236}">
                <a16:creationId xmlns:a16="http://schemas.microsoft.com/office/drawing/2014/main" id="{8BAC11A8-816F-4A38-8A28-C70F62501AE4}"/>
              </a:ext>
            </a:extLst>
          </p:cNvPr>
          <p:cNvGrpSpPr/>
          <p:nvPr/>
        </p:nvGrpSpPr>
        <p:grpSpPr>
          <a:xfrm>
            <a:off x="4438650" y="2637440"/>
            <a:ext cx="3479800" cy="1286860"/>
            <a:chOff x="3390266" y="2068069"/>
            <a:chExt cx="3544594" cy="1184342"/>
          </a:xfrm>
        </p:grpSpPr>
        <p:sp>
          <p:nvSpPr>
            <p:cNvPr id="62" name="Rectangle 61">
              <a:extLst>
                <a:ext uri="{FF2B5EF4-FFF2-40B4-BE49-F238E27FC236}">
                  <a16:creationId xmlns:a16="http://schemas.microsoft.com/office/drawing/2014/main" id="{EF2734B2-0A05-4DC2-826D-A3BA570D522A}"/>
                </a:ext>
              </a:extLst>
            </p:cNvPr>
            <p:cNvSpPr/>
            <p:nvPr/>
          </p:nvSpPr>
          <p:spPr>
            <a:xfrm>
              <a:off x="3390266" y="2068069"/>
              <a:ext cx="1869321" cy="1184342"/>
            </a:xfrm>
            <a:prstGeom prst="rect">
              <a:avLst/>
            </a:prstGeom>
            <a:ln w="57150">
              <a:solidFill>
                <a:srgbClr val="F692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3" name="Text Box 533">
              <a:extLst>
                <a:ext uri="{FF2B5EF4-FFF2-40B4-BE49-F238E27FC236}">
                  <a16:creationId xmlns:a16="http://schemas.microsoft.com/office/drawing/2014/main" id="{58C43804-227C-4843-B984-E03FB7A2C4C8}"/>
                </a:ext>
              </a:extLst>
            </p:cNvPr>
            <p:cNvSpPr txBox="1">
              <a:spLocks noChangeArrowheads="1"/>
            </p:cNvSpPr>
            <p:nvPr/>
          </p:nvSpPr>
          <p:spPr bwMode="auto">
            <a:xfrm>
              <a:off x="5276125" y="2097427"/>
              <a:ext cx="1658735" cy="252595"/>
            </a:xfrm>
            <a:prstGeom prst="rect">
              <a:avLst/>
            </a:prstGeom>
            <a:ln w="57150">
              <a:noFill/>
              <a:tailEnd type="triangle"/>
            </a:ln>
          </p:spPr>
          <p:style>
            <a:lnRef idx="1">
              <a:schemeClr val="accent1"/>
            </a:lnRef>
            <a:fillRef idx="0">
              <a:schemeClr val="accent1"/>
            </a:fillRef>
            <a:effectRef idx="0">
              <a:schemeClr val="accent1"/>
            </a:effectRef>
            <a:fontRef idx="minor">
              <a:schemeClr val="tx1"/>
            </a:fontRef>
          </p:style>
          <p:txBody>
            <a:bodyPr rot="0" vert="horz" wrap="square" lIns="0" tIns="0" rIns="0" bIns="0" anchor="t" anchorCtr="0" upright="1">
              <a:noAutofit/>
            </a:bodyPr>
            <a:lstStyle/>
            <a:p>
              <a:pPr marL="8890" algn="ctr" fontAlgn="base">
                <a:lnSpc>
                  <a:spcPts val="1115"/>
                </a:lnSpc>
                <a:spcAft>
                  <a:spcPts val="800"/>
                </a:spcAft>
              </a:pPr>
              <a:r>
                <a:rPr lang="en-GB" sz="1400">
                  <a:solidFill>
                    <a:srgbClr val="000000"/>
                  </a:solidFill>
                  <a:latin typeface="Segoe UI Light" panose="020B0502040204020203" pitchFamily="34" charset="0"/>
                  <a:ea typeface="Calibri" panose="020F0502020204030204" pitchFamily="34" charset="0"/>
                  <a:cs typeface="Segoe UI Light" panose="020B0502040204020203" pitchFamily="34" charset="0"/>
                </a:rPr>
                <a:t>Team and channels</a:t>
              </a:r>
              <a:endParaRPr lang="en-GB" sz="1400">
                <a:effectLst/>
                <a:latin typeface="Segoe UI Light" panose="020B0502040204020203" pitchFamily="34" charset="0"/>
                <a:ea typeface="Calibri" panose="020F0502020204030204" pitchFamily="34" charset="0"/>
                <a:cs typeface="Segoe UI Light" panose="020B0502040204020203" pitchFamily="34" charset="0"/>
              </a:endParaRPr>
            </a:p>
          </p:txBody>
        </p:sp>
        <p:cxnSp>
          <p:nvCxnSpPr>
            <p:cNvPr id="64" name="Straight Arrow Connector 63">
              <a:extLst>
                <a:ext uri="{FF2B5EF4-FFF2-40B4-BE49-F238E27FC236}">
                  <a16:creationId xmlns:a16="http://schemas.microsoft.com/office/drawing/2014/main" id="{A92DCF6F-2B36-4996-BE61-7D2324718799}"/>
                </a:ext>
              </a:extLst>
            </p:cNvPr>
            <p:cNvCxnSpPr>
              <a:cxnSpLocks/>
            </p:cNvCxnSpPr>
            <p:nvPr/>
          </p:nvCxnSpPr>
          <p:spPr>
            <a:xfrm flipH="1">
              <a:off x="5362761" y="2324171"/>
              <a:ext cx="493472" cy="218081"/>
            </a:xfrm>
            <a:prstGeom prst="straightConnector1">
              <a:avLst/>
            </a:prstGeom>
            <a:ln w="57150">
              <a:solidFill>
                <a:srgbClr val="F692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B2D6A341-0794-4D6B-972D-0F362F4C9E38}"/>
              </a:ext>
            </a:extLst>
          </p:cNvPr>
          <p:cNvGrpSpPr/>
          <p:nvPr/>
        </p:nvGrpSpPr>
        <p:grpSpPr>
          <a:xfrm>
            <a:off x="6715125" y="5273681"/>
            <a:ext cx="3737007" cy="428559"/>
            <a:chOff x="5768348" y="5477426"/>
            <a:chExt cx="2900516" cy="332630"/>
          </a:xfrm>
        </p:grpSpPr>
        <p:sp>
          <p:nvSpPr>
            <p:cNvPr id="66" name="Rectangle 65">
              <a:extLst>
                <a:ext uri="{FF2B5EF4-FFF2-40B4-BE49-F238E27FC236}">
                  <a16:creationId xmlns:a16="http://schemas.microsoft.com/office/drawing/2014/main" id="{8F5BE514-660D-44B2-B5F8-85FEC543DBA5}"/>
                </a:ext>
              </a:extLst>
            </p:cNvPr>
            <p:cNvSpPr/>
            <p:nvPr/>
          </p:nvSpPr>
          <p:spPr>
            <a:xfrm>
              <a:off x="5768348" y="5477426"/>
              <a:ext cx="933973" cy="246428"/>
            </a:xfrm>
            <a:prstGeom prst="rect">
              <a:avLst/>
            </a:prstGeom>
            <a:ln w="57150">
              <a:solidFill>
                <a:srgbClr val="F692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300"/>
            </a:p>
          </p:txBody>
        </p:sp>
        <p:sp>
          <p:nvSpPr>
            <p:cNvPr id="67" name="Text Box 533">
              <a:extLst>
                <a:ext uri="{FF2B5EF4-FFF2-40B4-BE49-F238E27FC236}">
                  <a16:creationId xmlns:a16="http://schemas.microsoft.com/office/drawing/2014/main" id="{67B720C4-2C7B-41CD-909E-26995A18B226}"/>
                </a:ext>
              </a:extLst>
            </p:cNvPr>
            <p:cNvSpPr txBox="1">
              <a:spLocks noChangeArrowheads="1"/>
            </p:cNvSpPr>
            <p:nvPr/>
          </p:nvSpPr>
          <p:spPr bwMode="auto">
            <a:xfrm>
              <a:off x="7010129" y="5557461"/>
              <a:ext cx="1658735" cy="252595"/>
            </a:xfrm>
            <a:prstGeom prst="rect">
              <a:avLst/>
            </a:prstGeom>
            <a:ln w="57150">
              <a:noFill/>
              <a:tailEnd type="triangle"/>
            </a:ln>
          </p:spPr>
          <p:style>
            <a:lnRef idx="1">
              <a:schemeClr val="accent1"/>
            </a:lnRef>
            <a:fillRef idx="0">
              <a:schemeClr val="accent1"/>
            </a:fillRef>
            <a:effectRef idx="0">
              <a:schemeClr val="accent1"/>
            </a:effectRef>
            <a:fontRef idx="minor">
              <a:schemeClr val="tx1"/>
            </a:fontRef>
          </p:style>
          <p:txBody>
            <a:bodyPr rot="0" vert="horz" wrap="square" lIns="0" tIns="0" rIns="0" bIns="0" anchor="t" anchorCtr="0" upright="1">
              <a:noAutofit/>
            </a:bodyPr>
            <a:lstStyle/>
            <a:p>
              <a:pPr marL="8890" algn="ctr" fontAlgn="base">
                <a:lnSpc>
                  <a:spcPts val="1115"/>
                </a:lnSpc>
                <a:spcAft>
                  <a:spcPts val="800"/>
                </a:spcAft>
              </a:pPr>
              <a:r>
                <a:rPr lang="en-GB" sz="1300">
                  <a:solidFill>
                    <a:srgbClr val="000000"/>
                  </a:solidFill>
                  <a:latin typeface="Segoe UI Light" panose="020B0502040204020203" pitchFamily="34" charset="0"/>
                  <a:ea typeface="Calibri" panose="020F0502020204030204" pitchFamily="34" charset="0"/>
                  <a:cs typeface="Segoe UI Light" panose="020B0502040204020203" pitchFamily="34" charset="0"/>
                </a:rPr>
                <a:t>Start a new conversation</a:t>
              </a:r>
              <a:endParaRPr lang="en-GB" sz="1300">
                <a:effectLst/>
                <a:latin typeface="Segoe UI Light" panose="020B0502040204020203" pitchFamily="34" charset="0"/>
                <a:ea typeface="Calibri" panose="020F0502020204030204" pitchFamily="34" charset="0"/>
                <a:cs typeface="Segoe UI Light" panose="020B0502040204020203" pitchFamily="34" charset="0"/>
              </a:endParaRPr>
            </a:p>
          </p:txBody>
        </p:sp>
        <p:cxnSp>
          <p:nvCxnSpPr>
            <p:cNvPr id="68" name="Straight Arrow Connector 67">
              <a:extLst>
                <a:ext uri="{FF2B5EF4-FFF2-40B4-BE49-F238E27FC236}">
                  <a16:creationId xmlns:a16="http://schemas.microsoft.com/office/drawing/2014/main" id="{89B09F6E-0011-4504-B17B-29CC5B94EA0A}"/>
                </a:ext>
              </a:extLst>
            </p:cNvPr>
            <p:cNvCxnSpPr>
              <a:cxnSpLocks/>
            </p:cNvCxnSpPr>
            <p:nvPr/>
          </p:nvCxnSpPr>
          <p:spPr>
            <a:xfrm flipH="1">
              <a:off x="6763881" y="5600640"/>
              <a:ext cx="335338" cy="0"/>
            </a:xfrm>
            <a:prstGeom prst="straightConnector1">
              <a:avLst/>
            </a:prstGeom>
            <a:ln w="57150">
              <a:solidFill>
                <a:srgbClr val="F692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19E321D6-5252-444C-A3B4-FC0ACC2733DE}"/>
              </a:ext>
            </a:extLst>
          </p:cNvPr>
          <p:cNvGrpSpPr/>
          <p:nvPr/>
        </p:nvGrpSpPr>
        <p:grpSpPr>
          <a:xfrm>
            <a:off x="6617314" y="1844361"/>
            <a:ext cx="2719046" cy="356277"/>
            <a:chOff x="6930266" y="5715218"/>
            <a:chExt cx="5440969" cy="378034"/>
          </a:xfrm>
        </p:grpSpPr>
        <p:sp>
          <p:nvSpPr>
            <p:cNvPr id="74" name="Rectangle 73">
              <a:extLst>
                <a:ext uri="{FF2B5EF4-FFF2-40B4-BE49-F238E27FC236}">
                  <a16:creationId xmlns:a16="http://schemas.microsoft.com/office/drawing/2014/main" id="{92550E31-F541-4850-BEBE-BC81A0727DF6}"/>
                </a:ext>
              </a:extLst>
            </p:cNvPr>
            <p:cNvSpPr/>
            <p:nvPr/>
          </p:nvSpPr>
          <p:spPr>
            <a:xfrm>
              <a:off x="6930266" y="5715218"/>
              <a:ext cx="3057226" cy="345314"/>
            </a:xfrm>
            <a:prstGeom prst="rect">
              <a:avLst/>
            </a:prstGeom>
            <a:ln w="57150">
              <a:solidFill>
                <a:srgbClr val="F692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5" name="Text Box 533">
              <a:extLst>
                <a:ext uri="{FF2B5EF4-FFF2-40B4-BE49-F238E27FC236}">
                  <a16:creationId xmlns:a16="http://schemas.microsoft.com/office/drawing/2014/main" id="{B96FFED6-9800-4B80-B103-E44A886C9276}"/>
                </a:ext>
              </a:extLst>
            </p:cNvPr>
            <p:cNvSpPr txBox="1">
              <a:spLocks noChangeArrowheads="1"/>
            </p:cNvSpPr>
            <p:nvPr/>
          </p:nvSpPr>
          <p:spPr bwMode="auto">
            <a:xfrm>
              <a:off x="10756337" y="5846562"/>
              <a:ext cx="1614898" cy="246690"/>
            </a:xfrm>
            <a:prstGeom prst="rect">
              <a:avLst/>
            </a:prstGeom>
            <a:ln w="57150">
              <a:noFill/>
              <a:tailEnd type="triangle"/>
            </a:ln>
          </p:spPr>
          <p:style>
            <a:lnRef idx="1">
              <a:schemeClr val="accent1"/>
            </a:lnRef>
            <a:fillRef idx="0">
              <a:schemeClr val="accent1"/>
            </a:fillRef>
            <a:effectRef idx="0">
              <a:schemeClr val="accent1"/>
            </a:effectRef>
            <a:fontRef idx="minor">
              <a:schemeClr val="tx1"/>
            </a:fontRef>
          </p:style>
          <p:txBody>
            <a:bodyPr rot="0" vert="horz" wrap="square" lIns="0" tIns="0" rIns="0" bIns="0" anchor="t" anchorCtr="0" upright="1">
              <a:noAutofit/>
            </a:bodyPr>
            <a:lstStyle/>
            <a:p>
              <a:pPr marL="8890" algn="ctr" fontAlgn="base">
                <a:lnSpc>
                  <a:spcPts val="1115"/>
                </a:lnSpc>
                <a:spcAft>
                  <a:spcPts val="800"/>
                </a:spcAft>
              </a:pPr>
              <a:r>
                <a:rPr lang="en-GB" sz="140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rPr>
                <a:t>Tabs</a:t>
              </a:r>
              <a:endParaRPr lang="en-GB" sz="1400">
                <a:effectLst/>
                <a:latin typeface="Segoe UI Light" panose="020B0502040204020203" pitchFamily="34" charset="0"/>
                <a:ea typeface="Calibri" panose="020F0502020204030204" pitchFamily="34" charset="0"/>
                <a:cs typeface="Segoe UI Light" panose="020B0502040204020203" pitchFamily="34" charset="0"/>
              </a:endParaRPr>
            </a:p>
          </p:txBody>
        </p:sp>
        <p:cxnSp>
          <p:nvCxnSpPr>
            <p:cNvPr id="76" name="Straight Arrow Connector 75">
              <a:extLst>
                <a:ext uri="{FF2B5EF4-FFF2-40B4-BE49-F238E27FC236}">
                  <a16:creationId xmlns:a16="http://schemas.microsoft.com/office/drawing/2014/main" id="{B1CE7DA0-06CE-4DED-93B8-AE7DA4D59A11}"/>
                </a:ext>
              </a:extLst>
            </p:cNvPr>
            <p:cNvCxnSpPr>
              <a:cxnSpLocks/>
            </p:cNvCxnSpPr>
            <p:nvPr/>
          </p:nvCxnSpPr>
          <p:spPr>
            <a:xfrm flipH="1">
              <a:off x="10124902" y="5910719"/>
              <a:ext cx="928060" cy="0"/>
            </a:xfrm>
            <a:prstGeom prst="straightConnector1">
              <a:avLst/>
            </a:prstGeom>
            <a:ln w="57150">
              <a:solidFill>
                <a:srgbClr val="F692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180F6310-493E-4AA1-BE51-673C65432DAB}"/>
              </a:ext>
            </a:extLst>
          </p:cNvPr>
          <p:cNvGrpSpPr/>
          <p:nvPr/>
        </p:nvGrpSpPr>
        <p:grpSpPr>
          <a:xfrm>
            <a:off x="281263" y="1623285"/>
            <a:ext cx="2718393" cy="3963107"/>
            <a:chOff x="281263" y="1623285"/>
            <a:chExt cx="2718393" cy="3963107"/>
          </a:xfrm>
        </p:grpSpPr>
        <p:sp>
          <p:nvSpPr>
            <p:cNvPr id="77" name="Text Box 524">
              <a:extLst>
                <a:ext uri="{FF2B5EF4-FFF2-40B4-BE49-F238E27FC236}">
                  <a16:creationId xmlns:a16="http://schemas.microsoft.com/office/drawing/2014/main" id="{50A79324-E4B7-4127-A40E-CB00A3FBFAAE}"/>
                </a:ext>
              </a:extLst>
            </p:cNvPr>
            <p:cNvSpPr txBox="1">
              <a:spLocks noChangeArrowheads="1"/>
            </p:cNvSpPr>
            <p:nvPr/>
          </p:nvSpPr>
          <p:spPr bwMode="auto">
            <a:xfrm>
              <a:off x="281263" y="4160701"/>
              <a:ext cx="1853557"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8890" fontAlgn="base">
                <a:lnSpc>
                  <a:spcPts val="1115"/>
                </a:lnSpc>
                <a:spcAft>
                  <a:spcPts val="800"/>
                </a:spcAft>
              </a:pPr>
              <a:r>
                <a:rPr lang="en-GB" sz="1300" b="1">
                  <a:solidFill>
                    <a:srgbClr val="000000"/>
                  </a:solidFill>
                  <a:latin typeface="Segoe UI Light" panose="020B0502040204020203" pitchFamily="34" charset="0"/>
                  <a:cs typeface="Segoe UI Light" panose="020B0502040204020203" pitchFamily="34" charset="0"/>
                </a:rPr>
                <a:t>Calls</a:t>
              </a:r>
              <a:r>
                <a:rPr lang="en-GB" sz="1300">
                  <a:solidFill>
                    <a:srgbClr val="000000"/>
                  </a:solidFill>
                  <a:latin typeface="Segoe UI Light" panose="020B0502040204020203" pitchFamily="34" charset="0"/>
                  <a:cs typeface="Segoe UI Light" panose="020B0502040204020203" pitchFamily="34" charset="0"/>
                </a:rPr>
                <a:t> – Make audio and video calls</a:t>
              </a:r>
            </a:p>
          </p:txBody>
        </p:sp>
        <p:sp>
          <p:nvSpPr>
            <p:cNvPr id="78" name="Text Box 524">
              <a:extLst>
                <a:ext uri="{FF2B5EF4-FFF2-40B4-BE49-F238E27FC236}">
                  <a16:creationId xmlns:a16="http://schemas.microsoft.com/office/drawing/2014/main" id="{D5D1A775-A9DE-4EFC-A5A5-172268BFE598}"/>
                </a:ext>
              </a:extLst>
            </p:cNvPr>
            <p:cNvSpPr txBox="1">
              <a:spLocks noChangeArrowheads="1"/>
            </p:cNvSpPr>
            <p:nvPr/>
          </p:nvSpPr>
          <p:spPr bwMode="auto">
            <a:xfrm>
              <a:off x="281263" y="5284767"/>
              <a:ext cx="1676256"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8890" fontAlgn="base">
                <a:lnSpc>
                  <a:spcPts val="1115"/>
                </a:lnSpc>
                <a:spcAft>
                  <a:spcPts val="800"/>
                </a:spcAft>
              </a:pPr>
              <a:r>
                <a:rPr lang="en-GB" sz="1300" b="1">
                  <a:solidFill>
                    <a:srgbClr val="000000"/>
                  </a:solidFill>
                  <a:latin typeface="Segoe UI Light" panose="020B0502040204020203" pitchFamily="34" charset="0"/>
                  <a:cs typeface="Segoe UI Light" panose="020B0502040204020203" pitchFamily="34" charset="0"/>
                </a:rPr>
                <a:t>More</a:t>
              </a:r>
              <a:r>
                <a:rPr lang="en-GB" sz="1300">
                  <a:solidFill>
                    <a:srgbClr val="000000"/>
                  </a:solidFill>
                  <a:latin typeface="Segoe UI Light" panose="020B0502040204020203" pitchFamily="34" charset="0"/>
                  <a:cs typeface="Segoe UI Light" panose="020B0502040204020203" pitchFamily="34" charset="0"/>
                </a:rPr>
                <a:t> – access additional apps</a:t>
              </a:r>
            </a:p>
          </p:txBody>
        </p:sp>
        <p:sp>
          <p:nvSpPr>
            <p:cNvPr id="79" name="Text Box 524">
              <a:extLst>
                <a:ext uri="{FF2B5EF4-FFF2-40B4-BE49-F238E27FC236}">
                  <a16:creationId xmlns:a16="http://schemas.microsoft.com/office/drawing/2014/main" id="{3A5394D7-0A3B-44AE-8D12-3A656FA3D08D}"/>
                </a:ext>
              </a:extLst>
            </p:cNvPr>
            <p:cNvSpPr txBox="1">
              <a:spLocks noChangeArrowheads="1"/>
            </p:cNvSpPr>
            <p:nvPr/>
          </p:nvSpPr>
          <p:spPr bwMode="auto">
            <a:xfrm>
              <a:off x="281263" y="4730672"/>
              <a:ext cx="1782289" cy="269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8890" fontAlgn="base">
                <a:lnSpc>
                  <a:spcPts val="1115"/>
                </a:lnSpc>
                <a:spcAft>
                  <a:spcPts val="800"/>
                </a:spcAft>
              </a:pPr>
              <a:r>
                <a:rPr lang="en-GB" sz="1300" b="1">
                  <a:solidFill>
                    <a:srgbClr val="000000"/>
                  </a:solidFill>
                  <a:latin typeface="Segoe UI Light" panose="020B0502040204020203" pitchFamily="34" charset="0"/>
                  <a:cs typeface="Segoe UI Light" panose="020B0502040204020203" pitchFamily="34" charset="0"/>
                </a:rPr>
                <a:t>Files</a:t>
              </a:r>
              <a:r>
                <a:rPr lang="en-GB" sz="1300">
                  <a:solidFill>
                    <a:srgbClr val="000000"/>
                  </a:solidFill>
                  <a:latin typeface="Segoe UI Light" panose="020B0502040204020203" pitchFamily="34" charset="0"/>
                  <a:cs typeface="Segoe UI Light" panose="020B0502040204020203" pitchFamily="34" charset="0"/>
                </a:rPr>
                <a:t> – Quick access to files and OneDrive</a:t>
              </a:r>
            </a:p>
          </p:txBody>
        </p:sp>
        <p:sp>
          <p:nvSpPr>
            <p:cNvPr id="80" name="Text Box 524">
              <a:extLst>
                <a:ext uri="{FF2B5EF4-FFF2-40B4-BE49-F238E27FC236}">
                  <a16:creationId xmlns:a16="http://schemas.microsoft.com/office/drawing/2014/main" id="{50177AFE-40D8-40FC-97B4-7805183B0968}"/>
                </a:ext>
              </a:extLst>
            </p:cNvPr>
            <p:cNvSpPr txBox="1">
              <a:spLocks noChangeArrowheads="1"/>
            </p:cNvSpPr>
            <p:nvPr/>
          </p:nvSpPr>
          <p:spPr bwMode="auto">
            <a:xfrm>
              <a:off x="281263" y="3468566"/>
              <a:ext cx="1998313" cy="407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8890" fontAlgn="base">
                <a:lnSpc>
                  <a:spcPts val="1115"/>
                </a:lnSpc>
                <a:spcAft>
                  <a:spcPts val="800"/>
                </a:spcAft>
              </a:pPr>
              <a:r>
                <a:rPr lang="en-GB" sz="1300" b="1">
                  <a:solidFill>
                    <a:srgbClr val="000000"/>
                  </a:solidFill>
                  <a:latin typeface="Segoe UI Light" panose="020B0502040204020203" pitchFamily="34" charset="0"/>
                  <a:cs typeface="Segoe UI Light" panose="020B0502040204020203" pitchFamily="34" charset="0"/>
                </a:rPr>
                <a:t>Calendar</a:t>
              </a:r>
              <a:r>
                <a:rPr lang="en-GB" sz="1300">
                  <a:solidFill>
                    <a:srgbClr val="000000"/>
                  </a:solidFill>
                  <a:latin typeface="Segoe UI Light" panose="020B0502040204020203" pitchFamily="34" charset="0"/>
                  <a:cs typeface="Segoe UI Light" panose="020B0502040204020203" pitchFamily="34" charset="0"/>
                </a:rPr>
                <a:t> – view and schedule meetings</a:t>
              </a:r>
            </a:p>
          </p:txBody>
        </p:sp>
        <p:sp>
          <p:nvSpPr>
            <p:cNvPr id="81" name="Text Box 543">
              <a:extLst>
                <a:ext uri="{FF2B5EF4-FFF2-40B4-BE49-F238E27FC236}">
                  <a16:creationId xmlns:a16="http://schemas.microsoft.com/office/drawing/2014/main" id="{BC66009B-2B36-4317-BECA-7DFE11A48006}"/>
                </a:ext>
              </a:extLst>
            </p:cNvPr>
            <p:cNvSpPr txBox="1">
              <a:spLocks noChangeArrowheads="1"/>
            </p:cNvSpPr>
            <p:nvPr/>
          </p:nvSpPr>
          <p:spPr bwMode="auto">
            <a:xfrm>
              <a:off x="281263" y="2213522"/>
              <a:ext cx="1866826" cy="343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8890" fontAlgn="base">
                <a:lnSpc>
                  <a:spcPts val="1115"/>
                </a:lnSpc>
                <a:spcAft>
                  <a:spcPts val="800"/>
                </a:spcAft>
              </a:pPr>
              <a:r>
                <a:rPr lang="en-GB" sz="1300" b="1">
                  <a:solidFill>
                    <a:srgbClr val="000000"/>
                  </a:solidFill>
                  <a:latin typeface="Segoe UI Light" panose="020B0502040204020203" pitchFamily="34" charset="0"/>
                  <a:cs typeface="Segoe UI Light" panose="020B0502040204020203" pitchFamily="34" charset="0"/>
                </a:rPr>
                <a:t>Chat</a:t>
              </a:r>
              <a:r>
                <a:rPr lang="en-GB" sz="1300">
                  <a:solidFill>
                    <a:srgbClr val="000000"/>
                  </a:solidFill>
                  <a:latin typeface="Segoe UI Light" panose="020B0502040204020203" pitchFamily="34" charset="0"/>
                  <a:cs typeface="Segoe UI Light" panose="020B0502040204020203" pitchFamily="34" charset="0"/>
                </a:rPr>
                <a:t> – have private chats,1-2-1, group or video</a:t>
              </a:r>
            </a:p>
          </p:txBody>
        </p:sp>
        <p:sp>
          <p:nvSpPr>
            <p:cNvPr id="82" name="Text Box 533">
              <a:extLst>
                <a:ext uri="{FF2B5EF4-FFF2-40B4-BE49-F238E27FC236}">
                  <a16:creationId xmlns:a16="http://schemas.microsoft.com/office/drawing/2014/main" id="{3065CB34-1ECC-41E0-9CB2-C9C07B6D7118}"/>
                </a:ext>
              </a:extLst>
            </p:cNvPr>
            <p:cNvSpPr txBox="1">
              <a:spLocks noChangeArrowheads="1"/>
            </p:cNvSpPr>
            <p:nvPr/>
          </p:nvSpPr>
          <p:spPr bwMode="auto">
            <a:xfrm>
              <a:off x="281263" y="1623285"/>
              <a:ext cx="1853557" cy="306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8890" fontAlgn="base">
                <a:lnSpc>
                  <a:spcPts val="1115"/>
                </a:lnSpc>
                <a:spcAft>
                  <a:spcPts val="800"/>
                </a:spcAft>
              </a:pPr>
              <a:r>
                <a:rPr lang="en-GB" sz="1300" b="1">
                  <a:solidFill>
                    <a:srgbClr val="000000"/>
                  </a:solidFill>
                  <a:latin typeface="Segoe UI Light" panose="020B0502040204020203" pitchFamily="34" charset="0"/>
                  <a:cs typeface="Segoe UI Light" panose="020B0502040204020203" pitchFamily="34" charset="0"/>
                </a:rPr>
                <a:t>Activity</a:t>
              </a:r>
              <a:r>
                <a:rPr lang="en-GB" sz="1300">
                  <a:solidFill>
                    <a:srgbClr val="000000"/>
                  </a:solidFill>
                  <a:latin typeface="Segoe UI Light" panose="020B0502040204020203" pitchFamily="34" charset="0"/>
                  <a:cs typeface="Segoe UI Light" panose="020B0502040204020203" pitchFamily="34" charset="0"/>
                </a:rPr>
                <a:t> – see replies, mentions and likes</a:t>
              </a:r>
            </a:p>
          </p:txBody>
        </p:sp>
        <p:cxnSp>
          <p:nvCxnSpPr>
            <p:cNvPr id="83" name="Straight Arrow Connector 82">
              <a:extLst>
                <a:ext uri="{FF2B5EF4-FFF2-40B4-BE49-F238E27FC236}">
                  <a16:creationId xmlns:a16="http://schemas.microsoft.com/office/drawing/2014/main" id="{A2C2A6CD-991D-490E-9040-67C8DCBD8979}"/>
                </a:ext>
              </a:extLst>
            </p:cNvPr>
            <p:cNvCxnSpPr>
              <a:cxnSpLocks/>
            </p:cNvCxnSpPr>
            <p:nvPr/>
          </p:nvCxnSpPr>
          <p:spPr>
            <a:xfrm>
              <a:off x="2279576" y="5389786"/>
              <a:ext cx="720080" cy="0"/>
            </a:xfrm>
            <a:prstGeom prst="straightConnector1">
              <a:avLst/>
            </a:prstGeom>
            <a:ln w="57150">
              <a:solidFill>
                <a:srgbClr val="F692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0B628871-62A0-4735-B79C-E9E918441799}"/>
                </a:ext>
              </a:extLst>
            </p:cNvPr>
            <p:cNvCxnSpPr>
              <a:cxnSpLocks/>
            </p:cNvCxnSpPr>
            <p:nvPr/>
          </p:nvCxnSpPr>
          <p:spPr>
            <a:xfrm>
              <a:off x="2279576" y="4794609"/>
              <a:ext cx="720080" cy="0"/>
            </a:xfrm>
            <a:prstGeom prst="straightConnector1">
              <a:avLst/>
            </a:prstGeom>
            <a:ln w="57150">
              <a:solidFill>
                <a:srgbClr val="F692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C48082EF-E7F9-4C61-A4E5-361AAC997391}"/>
                </a:ext>
              </a:extLst>
            </p:cNvPr>
            <p:cNvCxnSpPr>
              <a:cxnSpLocks/>
            </p:cNvCxnSpPr>
            <p:nvPr/>
          </p:nvCxnSpPr>
          <p:spPr>
            <a:xfrm>
              <a:off x="2279576" y="4199431"/>
              <a:ext cx="720080" cy="0"/>
            </a:xfrm>
            <a:prstGeom prst="straightConnector1">
              <a:avLst/>
            </a:prstGeom>
            <a:ln w="57150">
              <a:solidFill>
                <a:srgbClr val="F692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E05FF5CD-13CF-4505-A97E-22CB90A17F97}"/>
                </a:ext>
              </a:extLst>
            </p:cNvPr>
            <p:cNvCxnSpPr>
              <a:cxnSpLocks/>
            </p:cNvCxnSpPr>
            <p:nvPr/>
          </p:nvCxnSpPr>
          <p:spPr>
            <a:xfrm>
              <a:off x="2279576" y="3604253"/>
              <a:ext cx="720080" cy="0"/>
            </a:xfrm>
            <a:prstGeom prst="straightConnector1">
              <a:avLst/>
            </a:prstGeom>
            <a:ln w="57150">
              <a:solidFill>
                <a:srgbClr val="F692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47C738BF-EDDD-41AA-AD6C-BBB959CB5C21}"/>
                </a:ext>
              </a:extLst>
            </p:cNvPr>
            <p:cNvCxnSpPr>
              <a:cxnSpLocks/>
            </p:cNvCxnSpPr>
            <p:nvPr/>
          </p:nvCxnSpPr>
          <p:spPr>
            <a:xfrm>
              <a:off x="2279576" y="3009075"/>
              <a:ext cx="720080" cy="0"/>
            </a:xfrm>
            <a:prstGeom prst="straightConnector1">
              <a:avLst/>
            </a:prstGeom>
            <a:ln w="57150">
              <a:solidFill>
                <a:srgbClr val="F692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92B89B8A-CCF3-4D83-87BA-DF3DEBE1E217}"/>
                </a:ext>
              </a:extLst>
            </p:cNvPr>
            <p:cNvCxnSpPr>
              <a:cxnSpLocks/>
            </p:cNvCxnSpPr>
            <p:nvPr/>
          </p:nvCxnSpPr>
          <p:spPr>
            <a:xfrm>
              <a:off x="2279576" y="2413897"/>
              <a:ext cx="720080" cy="0"/>
            </a:xfrm>
            <a:prstGeom prst="straightConnector1">
              <a:avLst/>
            </a:prstGeom>
            <a:ln w="57150">
              <a:solidFill>
                <a:srgbClr val="F692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6ACD4B61-8A63-4FB5-8C79-C09E77D1B45B}"/>
                </a:ext>
              </a:extLst>
            </p:cNvPr>
            <p:cNvCxnSpPr>
              <a:cxnSpLocks/>
            </p:cNvCxnSpPr>
            <p:nvPr/>
          </p:nvCxnSpPr>
          <p:spPr>
            <a:xfrm>
              <a:off x="2279576" y="1818719"/>
              <a:ext cx="720080" cy="0"/>
            </a:xfrm>
            <a:prstGeom prst="straightConnector1">
              <a:avLst/>
            </a:prstGeom>
            <a:ln w="57150">
              <a:solidFill>
                <a:srgbClr val="F69200"/>
              </a:solidFill>
              <a:tailEnd type="triangle"/>
            </a:ln>
          </p:spPr>
          <p:style>
            <a:lnRef idx="1">
              <a:schemeClr val="accent1"/>
            </a:lnRef>
            <a:fillRef idx="0">
              <a:schemeClr val="accent1"/>
            </a:fillRef>
            <a:effectRef idx="0">
              <a:schemeClr val="accent1"/>
            </a:effectRef>
            <a:fontRef idx="minor">
              <a:schemeClr val="tx1"/>
            </a:fontRef>
          </p:style>
        </p:cxnSp>
        <p:sp>
          <p:nvSpPr>
            <p:cNvPr id="47" name="Text Box 543">
              <a:extLst>
                <a:ext uri="{FF2B5EF4-FFF2-40B4-BE49-F238E27FC236}">
                  <a16:creationId xmlns:a16="http://schemas.microsoft.com/office/drawing/2014/main" id="{76F66331-8D05-40D2-B8B7-F85BC3BE728E}"/>
                </a:ext>
              </a:extLst>
            </p:cNvPr>
            <p:cNvSpPr txBox="1">
              <a:spLocks noChangeArrowheads="1"/>
            </p:cNvSpPr>
            <p:nvPr/>
          </p:nvSpPr>
          <p:spPr bwMode="auto">
            <a:xfrm>
              <a:off x="281263" y="2841044"/>
              <a:ext cx="1866826" cy="343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8890" fontAlgn="base">
                <a:lnSpc>
                  <a:spcPts val="1115"/>
                </a:lnSpc>
                <a:spcAft>
                  <a:spcPts val="800"/>
                </a:spcAft>
              </a:pPr>
              <a:r>
                <a:rPr lang="en-GB" sz="1300" b="1">
                  <a:solidFill>
                    <a:srgbClr val="000000"/>
                  </a:solidFill>
                  <a:latin typeface="Segoe UI Light" panose="020B0502040204020203" pitchFamily="34" charset="0"/>
                  <a:cs typeface="Segoe UI Light" panose="020B0502040204020203" pitchFamily="34" charset="0"/>
                </a:rPr>
                <a:t>Teams</a:t>
              </a:r>
              <a:r>
                <a:rPr lang="en-GB" sz="1300">
                  <a:solidFill>
                    <a:srgbClr val="000000"/>
                  </a:solidFill>
                  <a:latin typeface="Segoe UI Light" panose="020B0502040204020203" pitchFamily="34" charset="0"/>
                  <a:cs typeface="Segoe UI Light" panose="020B0502040204020203" pitchFamily="34" charset="0"/>
                </a:rPr>
                <a:t> – access collaborative workspaces</a:t>
              </a:r>
            </a:p>
          </p:txBody>
        </p:sp>
      </p:grpSp>
      <p:grpSp>
        <p:nvGrpSpPr>
          <p:cNvPr id="52" name="Group 51">
            <a:extLst>
              <a:ext uri="{FF2B5EF4-FFF2-40B4-BE49-F238E27FC236}">
                <a16:creationId xmlns:a16="http://schemas.microsoft.com/office/drawing/2014/main" id="{3126BDD2-63FB-4616-8CFF-A442EAB3A092}"/>
              </a:ext>
            </a:extLst>
          </p:cNvPr>
          <p:cNvGrpSpPr/>
          <p:nvPr/>
        </p:nvGrpSpPr>
        <p:grpSpPr>
          <a:xfrm>
            <a:off x="6223001" y="860141"/>
            <a:ext cx="3683428" cy="968657"/>
            <a:chOff x="5035618" y="556296"/>
            <a:chExt cx="3683428" cy="968657"/>
          </a:xfrm>
        </p:grpSpPr>
        <p:grpSp>
          <p:nvGrpSpPr>
            <p:cNvPr id="53" name="Group 52">
              <a:extLst>
                <a:ext uri="{FF2B5EF4-FFF2-40B4-BE49-F238E27FC236}">
                  <a16:creationId xmlns:a16="http://schemas.microsoft.com/office/drawing/2014/main" id="{B3905602-997E-4812-A2F4-2FA301612D74}"/>
                </a:ext>
              </a:extLst>
            </p:cNvPr>
            <p:cNvGrpSpPr/>
            <p:nvPr/>
          </p:nvGrpSpPr>
          <p:grpSpPr>
            <a:xfrm>
              <a:off x="5035618" y="556296"/>
              <a:ext cx="3683428" cy="968657"/>
              <a:chOff x="5422402" y="5248482"/>
              <a:chExt cx="5494100" cy="1027810"/>
            </a:xfrm>
          </p:grpSpPr>
          <p:sp>
            <p:nvSpPr>
              <p:cNvPr id="55" name="Rectangle 54">
                <a:extLst>
                  <a:ext uri="{FF2B5EF4-FFF2-40B4-BE49-F238E27FC236}">
                    <a16:creationId xmlns:a16="http://schemas.microsoft.com/office/drawing/2014/main" id="{7C0ED227-E2A4-4099-A1E5-3FE84BB91577}"/>
                  </a:ext>
                </a:extLst>
              </p:cNvPr>
              <p:cNvSpPr/>
              <p:nvPr/>
            </p:nvSpPr>
            <p:spPr>
              <a:xfrm>
                <a:off x="5422402" y="5939399"/>
                <a:ext cx="5247201" cy="336893"/>
              </a:xfrm>
              <a:prstGeom prst="rect">
                <a:avLst/>
              </a:prstGeom>
              <a:ln w="57150">
                <a:solidFill>
                  <a:srgbClr val="F692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300"/>
              </a:p>
            </p:txBody>
          </p:sp>
          <p:sp>
            <p:nvSpPr>
              <p:cNvPr id="56" name="Text Box 533">
                <a:extLst>
                  <a:ext uri="{FF2B5EF4-FFF2-40B4-BE49-F238E27FC236}">
                    <a16:creationId xmlns:a16="http://schemas.microsoft.com/office/drawing/2014/main" id="{67C4C1FB-2ABC-4DC5-A74A-90F2B9855058}"/>
                  </a:ext>
                </a:extLst>
              </p:cNvPr>
              <p:cNvSpPr txBox="1">
                <a:spLocks noChangeArrowheads="1"/>
              </p:cNvSpPr>
              <p:nvPr/>
            </p:nvSpPr>
            <p:spPr bwMode="auto">
              <a:xfrm>
                <a:off x="8442380" y="5248482"/>
                <a:ext cx="2474122" cy="353208"/>
              </a:xfrm>
              <a:prstGeom prst="rect">
                <a:avLst/>
              </a:prstGeom>
              <a:ln w="57150">
                <a:noFill/>
                <a:tailEnd type="triangle"/>
              </a:ln>
            </p:spPr>
            <p:style>
              <a:lnRef idx="1">
                <a:schemeClr val="accent1"/>
              </a:lnRef>
              <a:fillRef idx="0">
                <a:schemeClr val="accent1"/>
              </a:fillRef>
              <a:effectRef idx="0">
                <a:schemeClr val="accent1"/>
              </a:effectRef>
              <a:fontRef idx="minor">
                <a:schemeClr val="tx1"/>
              </a:fontRef>
            </p:style>
            <p:txBody>
              <a:bodyPr rot="0" vert="horz" wrap="square" lIns="0" tIns="0" rIns="0" bIns="0" anchor="t" anchorCtr="0" upright="1">
                <a:noAutofit/>
              </a:bodyPr>
              <a:lstStyle/>
              <a:p>
                <a:pPr marL="8890" algn="ctr" fontAlgn="base">
                  <a:lnSpc>
                    <a:spcPts val="1115"/>
                  </a:lnSpc>
                  <a:spcAft>
                    <a:spcPts val="800"/>
                  </a:spcAft>
                </a:pPr>
                <a:r>
                  <a:rPr lang="en-GB" sz="130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rPr>
                  <a:t>Search people files channels </a:t>
                </a:r>
                <a:r>
                  <a:rPr lang="en-GB" sz="1300">
                    <a:solidFill>
                      <a:srgbClr val="000000"/>
                    </a:solidFill>
                    <a:latin typeface="Segoe UI Light" panose="020B0502040204020203" pitchFamily="34" charset="0"/>
                    <a:ea typeface="Calibri" panose="020F0502020204030204" pitchFamily="34" charset="0"/>
                    <a:cs typeface="Segoe UI Light" panose="020B0502040204020203" pitchFamily="34" charset="0"/>
                  </a:rPr>
                  <a:t>and more </a:t>
                </a:r>
                <a:endParaRPr lang="en-GB" sz="1300">
                  <a:effectLst/>
                  <a:latin typeface="Segoe UI Light" panose="020B0502040204020203" pitchFamily="34" charset="0"/>
                  <a:ea typeface="Calibri" panose="020F0502020204030204" pitchFamily="34" charset="0"/>
                  <a:cs typeface="Segoe UI Light" panose="020B0502040204020203" pitchFamily="34" charset="0"/>
                </a:endParaRPr>
              </a:p>
            </p:txBody>
          </p:sp>
        </p:grpSp>
        <p:cxnSp>
          <p:nvCxnSpPr>
            <p:cNvPr id="54" name="Straight Arrow Connector 53">
              <a:extLst>
                <a:ext uri="{FF2B5EF4-FFF2-40B4-BE49-F238E27FC236}">
                  <a16:creationId xmlns:a16="http://schemas.microsoft.com/office/drawing/2014/main" id="{FD61C77C-D715-466F-A325-DFC46A40560A}"/>
                </a:ext>
              </a:extLst>
            </p:cNvPr>
            <p:cNvCxnSpPr>
              <a:cxnSpLocks/>
            </p:cNvCxnSpPr>
            <p:nvPr/>
          </p:nvCxnSpPr>
          <p:spPr>
            <a:xfrm>
              <a:off x="7896029" y="846549"/>
              <a:ext cx="0" cy="313295"/>
            </a:xfrm>
            <a:prstGeom prst="straightConnector1">
              <a:avLst/>
            </a:prstGeom>
            <a:ln w="57150">
              <a:solidFill>
                <a:srgbClr val="F692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84695D1C-AC14-44C0-9815-6FDA68E0B416}"/>
              </a:ext>
            </a:extLst>
          </p:cNvPr>
          <p:cNvGrpSpPr/>
          <p:nvPr/>
        </p:nvGrpSpPr>
        <p:grpSpPr>
          <a:xfrm>
            <a:off x="9740901" y="1005237"/>
            <a:ext cx="2187747" cy="819945"/>
            <a:chOff x="6961977" y="2910507"/>
            <a:chExt cx="5981485" cy="1051656"/>
          </a:xfrm>
        </p:grpSpPr>
        <p:sp>
          <p:nvSpPr>
            <p:cNvPr id="58" name="Rectangle 57">
              <a:extLst>
                <a:ext uri="{FF2B5EF4-FFF2-40B4-BE49-F238E27FC236}">
                  <a16:creationId xmlns:a16="http://schemas.microsoft.com/office/drawing/2014/main" id="{F17A481D-87D3-439C-91BA-4A89B0F0F950}"/>
                </a:ext>
              </a:extLst>
            </p:cNvPr>
            <p:cNvSpPr/>
            <p:nvPr/>
          </p:nvSpPr>
          <p:spPr>
            <a:xfrm>
              <a:off x="6961977" y="3560455"/>
              <a:ext cx="3969360" cy="401708"/>
            </a:xfrm>
            <a:prstGeom prst="rect">
              <a:avLst/>
            </a:prstGeom>
            <a:ln w="57150">
              <a:solidFill>
                <a:srgbClr val="F692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9" name="Text Box 533">
              <a:extLst>
                <a:ext uri="{FF2B5EF4-FFF2-40B4-BE49-F238E27FC236}">
                  <a16:creationId xmlns:a16="http://schemas.microsoft.com/office/drawing/2014/main" id="{1AA34C0F-F24A-483D-B04E-165B7DD66AF9}"/>
                </a:ext>
              </a:extLst>
            </p:cNvPr>
            <p:cNvSpPr txBox="1">
              <a:spLocks noChangeArrowheads="1"/>
            </p:cNvSpPr>
            <p:nvPr/>
          </p:nvSpPr>
          <p:spPr bwMode="auto">
            <a:xfrm>
              <a:off x="7352618" y="2910507"/>
              <a:ext cx="5590844" cy="372357"/>
            </a:xfrm>
            <a:prstGeom prst="rect">
              <a:avLst/>
            </a:prstGeom>
            <a:ln w="57150">
              <a:noFill/>
              <a:tailEnd type="triangle"/>
            </a:ln>
          </p:spPr>
          <p:style>
            <a:lnRef idx="1">
              <a:schemeClr val="accent1"/>
            </a:lnRef>
            <a:fillRef idx="0">
              <a:schemeClr val="accent1"/>
            </a:fillRef>
            <a:effectRef idx="0">
              <a:schemeClr val="accent1"/>
            </a:effectRef>
            <a:fontRef idx="minor">
              <a:schemeClr val="tx1"/>
            </a:fontRef>
          </p:style>
          <p:txBody>
            <a:bodyPr rot="0" vert="horz" wrap="square" lIns="0" tIns="0" rIns="0" bIns="0" anchor="t" anchorCtr="0" upright="1">
              <a:noAutofit/>
            </a:bodyPr>
            <a:lstStyle/>
            <a:p>
              <a:pPr marL="8890" algn="ctr" fontAlgn="base">
                <a:lnSpc>
                  <a:spcPts val="1115"/>
                </a:lnSpc>
                <a:spcAft>
                  <a:spcPts val="800"/>
                </a:spcAft>
              </a:pPr>
              <a:r>
                <a:rPr lang="en-GB" sz="1400" dirty="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rPr>
                <a:t>Settings, tenant &amp; status</a:t>
              </a:r>
              <a:endParaRPr lang="en-GB" sz="1400" dirty="0">
                <a:effectLst/>
                <a:latin typeface="Segoe UI Light" panose="020B0502040204020203" pitchFamily="34" charset="0"/>
                <a:ea typeface="Calibri" panose="020F0502020204030204" pitchFamily="34" charset="0"/>
                <a:cs typeface="Segoe UI Light" panose="020B0502040204020203" pitchFamily="34" charset="0"/>
              </a:endParaRPr>
            </a:p>
          </p:txBody>
        </p:sp>
        <p:cxnSp>
          <p:nvCxnSpPr>
            <p:cNvPr id="60" name="Straight Arrow Connector 59">
              <a:extLst>
                <a:ext uri="{FF2B5EF4-FFF2-40B4-BE49-F238E27FC236}">
                  <a16:creationId xmlns:a16="http://schemas.microsoft.com/office/drawing/2014/main" id="{BC064D0D-F36E-40AD-81FB-57A9F8FA3AEA}"/>
                </a:ext>
              </a:extLst>
            </p:cNvPr>
            <p:cNvCxnSpPr>
              <a:cxnSpLocks/>
            </p:cNvCxnSpPr>
            <p:nvPr/>
          </p:nvCxnSpPr>
          <p:spPr>
            <a:xfrm>
              <a:off x="10419265" y="3096806"/>
              <a:ext cx="0" cy="401708"/>
            </a:xfrm>
            <a:prstGeom prst="straightConnector1">
              <a:avLst/>
            </a:prstGeom>
            <a:ln w="57150">
              <a:solidFill>
                <a:srgbClr val="F692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BF641158-62A7-41ED-866D-737FB2369D60}"/>
              </a:ext>
            </a:extLst>
          </p:cNvPr>
          <p:cNvGrpSpPr/>
          <p:nvPr/>
        </p:nvGrpSpPr>
        <p:grpSpPr>
          <a:xfrm>
            <a:off x="4336832" y="5445227"/>
            <a:ext cx="1759168" cy="1010501"/>
            <a:chOff x="5546880" y="5511085"/>
            <a:chExt cx="5718703" cy="1072213"/>
          </a:xfrm>
        </p:grpSpPr>
        <p:sp>
          <p:nvSpPr>
            <p:cNvPr id="70" name="Rectangle 69">
              <a:extLst>
                <a:ext uri="{FF2B5EF4-FFF2-40B4-BE49-F238E27FC236}">
                  <a16:creationId xmlns:a16="http://schemas.microsoft.com/office/drawing/2014/main" id="{78CECD78-0AA7-4BF3-A3E5-8B348E246B33}"/>
                </a:ext>
              </a:extLst>
            </p:cNvPr>
            <p:cNvSpPr/>
            <p:nvPr/>
          </p:nvSpPr>
          <p:spPr>
            <a:xfrm>
              <a:off x="6115741" y="5511085"/>
              <a:ext cx="3511257" cy="286473"/>
            </a:xfrm>
            <a:prstGeom prst="rect">
              <a:avLst/>
            </a:prstGeom>
            <a:ln w="57150">
              <a:solidFill>
                <a:srgbClr val="F692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300"/>
            </a:p>
          </p:txBody>
        </p:sp>
        <p:sp>
          <p:nvSpPr>
            <p:cNvPr id="71" name="Text Box 533">
              <a:extLst>
                <a:ext uri="{FF2B5EF4-FFF2-40B4-BE49-F238E27FC236}">
                  <a16:creationId xmlns:a16="http://schemas.microsoft.com/office/drawing/2014/main" id="{3443D802-4146-4913-919C-5A353C3E1100}"/>
                </a:ext>
              </a:extLst>
            </p:cNvPr>
            <p:cNvSpPr txBox="1">
              <a:spLocks noChangeArrowheads="1"/>
            </p:cNvSpPr>
            <p:nvPr/>
          </p:nvSpPr>
          <p:spPr bwMode="auto">
            <a:xfrm>
              <a:off x="5546880" y="6330702"/>
              <a:ext cx="5718703" cy="252596"/>
            </a:xfrm>
            <a:prstGeom prst="rect">
              <a:avLst/>
            </a:prstGeom>
            <a:ln w="57150">
              <a:noFill/>
              <a:tailEnd type="triangle"/>
            </a:ln>
          </p:spPr>
          <p:style>
            <a:lnRef idx="1">
              <a:schemeClr val="accent1"/>
            </a:lnRef>
            <a:fillRef idx="0">
              <a:schemeClr val="accent1"/>
            </a:fillRef>
            <a:effectRef idx="0">
              <a:schemeClr val="accent1"/>
            </a:effectRef>
            <a:fontRef idx="minor">
              <a:schemeClr val="tx1"/>
            </a:fontRef>
          </p:style>
          <p:txBody>
            <a:bodyPr rot="0" vert="horz" wrap="square" lIns="0" tIns="0" rIns="0" bIns="0" anchor="t" anchorCtr="0" upright="1">
              <a:noAutofit/>
            </a:bodyPr>
            <a:lstStyle/>
            <a:p>
              <a:pPr marL="8890" algn="ctr" fontAlgn="base">
                <a:lnSpc>
                  <a:spcPts val="1115"/>
                </a:lnSpc>
                <a:spcAft>
                  <a:spcPts val="800"/>
                </a:spcAft>
              </a:pPr>
              <a:r>
                <a:rPr lang="en-GB" sz="130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rPr>
                <a:t>Join or create a teams</a:t>
              </a:r>
              <a:endParaRPr lang="en-GB" sz="1300">
                <a:effectLst/>
                <a:latin typeface="Segoe UI Light" panose="020B0502040204020203" pitchFamily="34" charset="0"/>
                <a:ea typeface="Calibri" panose="020F0502020204030204" pitchFamily="34" charset="0"/>
                <a:cs typeface="Segoe UI Light" panose="020B0502040204020203" pitchFamily="34" charset="0"/>
              </a:endParaRPr>
            </a:p>
          </p:txBody>
        </p:sp>
        <p:cxnSp>
          <p:nvCxnSpPr>
            <p:cNvPr id="72" name="Straight Arrow Connector 71">
              <a:extLst>
                <a:ext uri="{FF2B5EF4-FFF2-40B4-BE49-F238E27FC236}">
                  <a16:creationId xmlns:a16="http://schemas.microsoft.com/office/drawing/2014/main" id="{115052E6-7EF5-405A-BC05-178E39837CE2}"/>
                </a:ext>
              </a:extLst>
            </p:cNvPr>
            <p:cNvCxnSpPr>
              <a:cxnSpLocks/>
            </p:cNvCxnSpPr>
            <p:nvPr/>
          </p:nvCxnSpPr>
          <p:spPr>
            <a:xfrm flipV="1">
              <a:off x="6817995" y="5816706"/>
              <a:ext cx="0" cy="404826"/>
            </a:xfrm>
            <a:prstGeom prst="straightConnector1">
              <a:avLst/>
            </a:prstGeom>
            <a:ln w="57150">
              <a:solidFill>
                <a:srgbClr val="F692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9115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fade">
                                      <p:cBhvr>
                                        <p:cTn id="17" dur="500"/>
                                        <p:tgtEl>
                                          <p:spTgt spid="6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3"/>
                                        </p:tgtEl>
                                        <p:attrNameLst>
                                          <p:attrName>style.visibility</p:attrName>
                                        </p:attrNameLst>
                                      </p:cBhvr>
                                      <p:to>
                                        <p:strVal val="visible"/>
                                      </p:to>
                                    </p:set>
                                    <p:animEffect transition="in" filter="fade">
                                      <p:cBhvr>
                                        <p:cTn id="32" dur="500"/>
                                        <p:tgtEl>
                                          <p:spTgt spid="7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D8E84F06-17E8-4E56-A209-56F14FA06A0B}"/>
              </a:ext>
            </a:extLst>
          </p:cNvPr>
          <p:cNvSpPr txBox="1">
            <a:spLocks noChangeArrowheads="1"/>
          </p:cNvSpPr>
          <p:nvPr/>
        </p:nvSpPr>
        <p:spPr bwMode="auto">
          <a:xfrm>
            <a:off x="110335" y="150557"/>
            <a:ext cx="10764040" cy="652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914377">
              <a:lnSpc>
                <a:spcPct val="90000"/>
              </a:lnSpc>
              <a:spcBef>
                <a:spcPct val="0"/>
              </a:spcBef>
              <a:spcAft>
                <a:spcPts val="600"/>
              </a:spcAft>
              <a:buSzPct val="100000"/>
            </a:pPr>
            <a:r>
              <a:rPr lang="en-GB" sz="5000" dirty="0">
                <a:solidFill>
                  <a:srgbClr val="0092C7"/>
                </a:solidFill>
                <a:latin typeface="Segoe UI Light" panose="020B0502040204020203" pitchFamily="34" charset="0"/>
                <a:ea typeface="+mj-ea"/>
                <a:cs typeface="+mj-cs"/>
              </a:rPr>
              <a:t>But we can also install Teams (optional):</a:t>
            </a:r>
          </a:p>
          <a:p>
            <a:pPr marL="285750" indent="-285750" defTabSz="914377">
              <a:lnSpc>
                <a:spcPct val="90000"/>
              </a:lnSpc>
              <a:spcBef>
                <a:spcPct val="0"/>
              </a:spcBef>
              <a:spcAft>
                <a:spcPts val="600"/>
              </a:spcAft>
              <a:buSzPct val="100000"/>
              <a:buFont typeface="Arial" panose="020B0604020202020204" pitchFamily="34" charset="0"/>
              <a:buChar char="•"/>
            </a:pPr>
            <a:r>
              <a:rPr lang="en-GB" sz="2000" dirty="0">
                <a:latin typeface="Segoe UI Light" panose="020B0502040204020203" pitchFamily="34" charset="0"/>
                <a:ea typeface="+mj-ea"/>
                <a:cs typeface="+mj-cs"/>
              </a:rPr>
              <a:t>Sometimes easier than having another browser open to keep track of</a:t>
            </a:r>
          </a:p>
          <a:p>
            <a:pPr marL="285750" indent="-285750" defTabSz="914377">
              <a:lnSpc>
                <a:spcPct val="90000"/>
              </a:lnSpc>
              <a:spcBef>
                <a:spcPct val="0"/>
              </a:spcBef>
              <a:spcAft>
                <a:spcPts val="600"/>
              </a:spcAft>
              <a:buSzPct val="100000"/>
              <a:buFont typeface="Arial" panose="020B0604020202020204" pitchFamily="34" charset="0"/>
              <a:buChar char="•"/>
            </a:pPr>
            <a:r>
              <a:rPr lang="en-GB" sz="2000" dirty="0">
                <a:latin typeface="Segoe UI Light" panose="020B0502040204020203" pitchFamily="34" charset="0"/>
                <a:ea typeface="+mj-ea"/>
                <a:cs typeface="+mj-cs"/>
              </a:rPr>
              <a:t>Allows you to have more settings to control (such as notification sounds, etc.)</a:t>
            </a:r>
          </a:p>
          <a:p>
            <a:pPr marL="285750" indent="-285750" defTabSz="914377">
              <a:lnSpc>
                <a:spcPct val="90000"/>
              </a:lnSpc>
              <a:spcBef>
                <a:spcPct val="0"/>
              </a:spcBef>
              <a:spcAft>
                <a:spcPts val="600"/>
              </a:spcAft>
              <a:buSzPct val="100000"/>
              <a:buFont typeface="Arial" panose="020B0604020202020204" pitchFamily="34" charset="0"/>
              <a:buChar char="•"/>
            </a:pPr>
            <a:endParaRPr lang="en-GB" sz="2000" dirty="0">
              <a:latin typeface="Segoe UI Light" panose="020B0502040204020203" pitchFamily="34" charset="0"/>
              <a:ea typeface="+mj-ea"/>
              <a:cs typeface="+mj-cs"/>
            </a:endParaRPr>
          </a:p>
          <a:p>
            <a:pPr algn="ctr" defTabSz="914377">
              <a:lnSpc>
                <a:spcPct val="90000"/>
              </a:lnSpc>
              <a:spcBef>
                <a:spcPct val="0"/>
              </a:spcBef>
              <a:spcAft>
                <a:spcPts val="600"/>
              </a:spcAft>
              <a:buSzPct val="100000"/>
            </a:pPr>
            <a:r>
              <a:rPr lang="en-GB" sz="2000" b="1" dirty="0">
                <a:solidFill>
                  <a:srgbClr val="0092C7"/>
                </a:solidFill>
                <a:latin typeface="Segoe UI Light" panose="020B0502040204020203" pitchFamily="34" charset="0"/>
                <a:ea typeface="+mj-ea"/>
                <a:cs typeface="+mj-cs"/>
              </a:rPr>
              <a:t>Everyone will receive a copy of this slideshow (which will include the download link) for this training</a:t>
            </a:r>
          </a:p>
          <a:p>
            <a:pPr marL="285750" indent="-285750" algn="ctr" defTabSz="914377">
              <a:lnSpc>
                <a:spcPct val="90000"/>
              </a:lnSpc>
              <a:spcBef>
                <a:spcPct val="0"/>
              </a:spcBef>
              <a:spcAft>
                <a:spcPts val="600"/>
              </a:spcAft>
              <a:buSzPct val="100000"/>
              <a:buFont typeface="Arial" panose="020B0604020202020204" pitchFamily="34" charset="0"/>
              <a:buChar char="•"/>
            </a:pPr>
            <a:endParaRPr lang="en-GB" sz="1600" dirty="0">
              <a:solidFill>
                <a:srgbClr val="0092C7"/>
              </a:solidFill>
              <a:latin typeface="Segoe UI Light" panose="020B0502040204020203" pitchFamily="34" charset="0"/>
              <a:ea typeface="+mj-ea"/>
              <a:cs typeface="+mj-cs"/>
            </a:endParaRPr>
          </a:p>
          <a:p>
            <a:pPr marL="285750" indent="-285750" defTabSz="914377">
              <a:lnSpc>
                <a:spcPct val="90000"/>
              </a:lnSpc>
              <a:spcBef>
                <a:spcPct val="0"/>
              </a:spcBef>
              <a:spcAft>
                <a:spcPts val="600"/>
              </a:spcAft>
              <a:buSzPct val="100000"/>
              <a:buFont typeface="Arial" panose="020B0604020202020204" pitchFamily="34" charset="0"/>
              <a:buChar char="•"/>
            </a:pPr>
            <a:endParaRPr lang="en-GB" sz="1600" dirty="0">
              <a:solidFill>
                <a:srgbClr val="0092C7"/>
              </a:solidFill>
              <a:latin typeface="Segoe UI Light" panose="020B0502040204020203" pitchFamily="34" charset="0"/>
              <a:ea typeface="+mj-ea"/>
              <a:cs typeface="+mj-cs"/>
            </a:endParaRPr>
          </a:p>
        </p:txBody>
      </p:sp>
      <p:pic>
        <p:nvPicPr>
          <p:cNvPr id="4" name="Picture 3" descr="Graphical user interface, application&#10;&#10;Description automatically generated">
            <a:extLst>
              <a:ext uri="{FF2B5EF4-FFF2-40B4-BE49-F238E27FC236}">
                <a16:creationId xmlns:a16="http://schemas.microsoft.com/office/drawing/2014/main" id="{05184DE9-E0EB-41AF-90CB-3599FFAA6787}"/>
              </a:ext>
            </a:extLst>
          </p:cNvPr>
          <p:cNvPicPr>
            <a:picLocks noChangeAspect="1"/>
          </p:cNvPicPr>
          <p:nvPr/>
        </p:nvPicPr>
        <p:blipFill>
          <a:blip r:embed="rId3"/>
          <a:stretch>
            <a:fillRect/>
          </a:stretch>
        </p:blipFill>
        <p:spPr>
          <a:xfrm>
            <a:off x="369455" y="2483612"/>
            <a:ext cx="5282923" cy="3196752"/>
          </a:xfrm>
          <a:prstGeom prst="rect">
            <a:avLst/>
          </a:prstGeom>
        </p:spPr>
      </p:pic>
      <p:sp>
        <p:nvSpPr>
          <p:cNvPr id="10" name="TextBox 9">
            <a:extLst>
              <a:ext uri="{FF2B5EF4-FFF2-40B4-BE49-F238E27FC236}">
                <a16:creationId xmlns:a16="http://schemas.microsoft.com/office/drawing/2014/main" id="{D98754D4-71D6-4BA2-9531-835D09EC401E}"/>
              </a:ext>
            </a:extLst>
          </p:cNvPr>
          <p:cNvSpPr txBox="1"/>
          <p:nvPr/>
        </p:nvSpPr>
        <p:spPr>
          <a:xfrm>
            <a:off x="5984886" y="2483612"/>
            <a:ext cx="5560291" cy="2862322"/>
          </a:xfrm>
          <a:prstGeom prst="rect">
            <a:avLst/>
          </a:prstGeom>
          <a:noFill/>
        </p:spPr>
        <p:txBody>
          <a:bodyPr wrap="square">
            <a:spAutoFit/>
          </a:bodyPr>
          <a:lstStyle/>
          <a:p>
            <a:r>
              <a:rPr lang="en-US" dirty="0">
                <a:solidFill>
                  <a:schemeClr val="accent1"/>
                </a:solidFill>
                <a:hlinkClick r:id="rId4">
                  <a:extLst>
                    <a:ext uri="{A12FA001-AC4F-418D-AE19-62706E023703}">
                      <ahyp:hlinkClr xmlns:ahyp="http://schemas.microsoft.com/office/drawing/2018/hyperlinkcolor" val="tx"/>
                    </a:ext>
                  </a:extLst>
                </a:hlinkClick>
              </a:rPr>
              <a:t>https://www.microsoft.com/en-us/microsoft-teams/download-app</a:t>
            </a:r>
            <a:endParaRPr lang="en-US" dirty="0">
              <a:solidFill>
                <a:schemeClr val="accent1"/>
              </a:solidFill>
            </a:endParaRPr>
          </a:p>
          <a:p>
            <a:endParaRPr lang="en-US" dirty="0">
              <a:solidFill>
                <a:schemeClr val="accent1"/>
              </a:solidFill>
            </a:endParaRPr>
          </a:p>
          <a:p>
            <a:r>
              <a:rPr lang="en-US" dirty="0">
                <a:solidFill>
                  <a:schemeClr val="accent1"/>
                </a:solidFill>
              </a:rPr>
              <a:t>Then, you just log into desktop teams or mobile teams the same way you log into the browser version:</a:t>
            </a:r>
          </a:p>
          <a:p>
            <a:pPr marL="285750" indent="-285750">
              <a:buFont typeface="Arial" panose="020B0604020202020204" pitchFamily="34" charset="0"/>
              <a:buChar char="•"/>
            </a:pPr>
            <a:r>
              <a:rPr lang="en-US" dirty="0">
                <a:solidFill>
                  <a:schemeClr val="accent1"/>
                </a:solidFill>
                <a:hlinkClick r:id="rId5"/>
              </a:rPr>
              <a:t>username@entouragecommerce.onmicrsoft.com</a:t>
            </a:r>
            <a:endParaRPr lang="en-US" dirty="0">
              <a:solidFill>
                <a:schemeClr val="accent1"/>
              </a:solidFill>
            </a:endParaRPr>
          </a:p>
          <a:p>
            <a:pPr marL="285750" indent="-285750">
              <a:buFont typeface="Arial" panose="020B0604020202020204" pitchFamily="34" charset="0"/>
              <a:buChar char="•"/>
            </a:pPr>
            <a:r>
              <a:rPr lang="en-US" dirty="0">
                <a:solidFill>
                  <a:schemeClr val="accent1"/>
                </a:solidFill>
              </a:rPr>
              <a:t>password</a:t>
            </a:r>
          </a:p>
          <a:p>
            <a:endParaRPr lang="en-US" dirty="0">
              <a:solidFill>
                <a:schemeClr val="accent1"/>
              </a:solidFill>
            </a:endParaRPr>
          </a:p>
          <a:p>
            <a:endParaRPr lang="en-US" dirty="0">
              <a:solidFill>
                <a:schemeClr val="accent1"/>
              </a:solidFill>
            </a:endParaRPr>
          </a:p>
        </p:txBody>
      </p:sp>
    </p:spTree>
    <p:extLst>
      <p:ext uri="{BB962C8B-B14F-4D97-AF65-F5344CB8AC3E}">
        <p14:creationId xmlns:p14="http://schemas.microsoft.com/office/powerpoint/2010/main" val="4004889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8270C-D21E-4DBF-8CB7-FED1265FA860}"/>
              </a:ext>
            </a:extLst>
          </p:cNvPr>
          <p:cNvSpPr>
            <a:spLocks noGrp="1"/>
          </p:cNvSpPr>
          <p:nvPr>
            <p:ph type="title"/>
          </p:nvPr>
        </p:nvSpPr>
        <p:spPr/>
        <p:txBody>
          <a:bodyPr/>
          <a:lstStyle/>
          <a:p>
            <a:r>
              <a:rPr lang="en-US" dirty="0"/>
              <a:t>Demo: Teams looks like this installed:</a:t>
            </a:r>
          </a:p>
        </p:txBody>
      </p:sp>
      <p:pic>
        <p:nvPicPr>
          <p:cNvPr id="6" name="Picture 5" descr="Graphical user interface, application, Teams&#10;&#10;Description automatically generated">
            <a:extLst>
              <a:ext uri="{FF2B5EF4-FFF2-40B4-BE49-F238E27FC236}">
                <a16:creationId xmlns:a16="http://schemas.microsoft.com/office/drawing/2014/main" id="{90AAA140-067E-4B28-A184-39829A9FBCDD}"/>
              </a:ext>
            </a:extLst>
          </p:cNvPr>
          <p:cNvPicPr>
            <a:picLocks noChangeAspect="1"/>
          </p:cNvPicPr>
          <p:nvPr/>
        </p:nvPicPr>
        <p:blipFill>
          <a:blip r:embed="rId2"/>
          <a:stretch>
            <a:fillRect/>
          </a:stretch>
        </p:blipFill>
        <p:spPr>
          <a:xfrm>
            <a:off x="363945" y="1357747"/>
            <a:ext cx="6651208" cy="4377291"/>
          </a:xfrm>
          <a:prstGeom prst="rect">
            <a:avLst/>
          </a:prstGeom>
        </p:spPr>
      </p:pic>
      <p:sp>
        <p:nvSpPr>
          <p:cNvPr id="7" name="TextBox 6">
            <a:extLst>
              <a:ext uri="{FF2B5EF4-FFF2-40B4-BE49-F238E27FC236}">
                <a16:creationId xmlns:a16="http://schemas.microsoft.com/office/drawing/2014/main" id="{A7E954C8-84BB-4320-890A-11FB65611801}"/>
              </a:ext>
            </a:extLst>
          </p:cNvPr>
          <p:cNvSpPr txBox="1"/>
          <p:nvPr/>
        </p:nvSpPr>
        <p:spPr>
          <a:xfrm>
            <a:off x="7357087" y="1330037"/>
            <a:ext cx="4470968" cy="646331"/>
          </a:xfrm>
          <a:prstGeom prst="rect">
            <a:avLst/>
          </a:prstGeom>
          <a:noFill/>
        </p:spPr>
        <p:txBody>
          <a:bodyPr wrap="none" rtlCol="0">
            <a:spAutoFit/>
          </a:bodyPr>
          <a:lstStyle/>
          <a:p>
            <a:r>
              <a:rPr lang="en-US" dirty="0"/>
              <a:t>Note: You can search for Teams from your </a:t>
            </a:r>
          </a:p>
          <a:p>
            <a:r>
              <a:rPr lang="en-US" dirty="0"/>
              <a:t>Windows search box:</a:t>
            </a:r>
          </a:p>
        </p:txBody>
      </p:sp>
    </p:spTree>
    <p:extLst>
      <p:ext uri="{BB962C8B-B14F-4D97-AF65-F5344CB8AC3E}">
        <p14:creationId xmlns:p14="http://schemas.microsoft.com/office/powerpoint/2010/main" val="23367315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K 2016">
      <a:majorFont>
        <a:latin typeface="Segoe UI Semilight"/>
        <a:ea typeface=""/>
        <a:cs typeface=""/>
      </a:majorFont>
      <a:minorFont>
        <a:latin typeface="Segoe UI Symbol"/>
        <a:ea typeface=""/>
        <a:cs typeface=""/>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FBFFFE8FF89CB428D09D759BCAD8815" ma:contentTypeVersion="11" ma:contentTypeDescription="Create a new document." ma:contentTypeScope="" ma:versionID="d891dcafcf1e26a4c8d71d3ab190a49c">
  <xsd:schema xmlns:xsd="http://www.w3.org/2001/XMLSchema" xmlns:xs="http://www.w3.org/2001/XMLSchema" xmlns:p="http://schemas.microsoft.com/office/2006/metadata/properties" xmlns:ns2="cfaafb12-1d3d-4bb9-80f4-e5637fc9a372" xmlns:ns3="df46ed96-61e9-406e-86af-c735f18accb4" targetNamespace="http://schemas.microsoft.com/office/2006/metadata/properties" ma:root="true" ma:fieldsID="f6eb981f338c349aa745e00dd1515157" ns2:_="" ns3:_="">
    <xsd:import namespace="cfaafb12-1d3d-4bb9-80f4-e5637fc9a372"/>
    <xsd:import namespace="df46ed96-61e9-406e-86af-c735f18accb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aafb12-1d3d-4bb9-80f4-e5637fc9a3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f46ed96-61e9-406e-86af-c735f18accb4"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0DE2201-8300-4529-A3A4-01AF08F33441}">
  <ds:schemaRefs>
    <ds:schemaRef ds:uri="cfaafb12-1d3d-4bb9-80f4-e5637fc9a372"/>
    <ds:schemaRef ds:uri="df46ed96-61e9-406e-86af-c735f18accb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997EF00-1F54-49E6-B06E-ACAB958C4E18}">
  <ds:schemaRefs>
    <ds:schemaRef ds:uri="4bb758de-1642-4465-aba0-6736c056894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CE5912B0-53DB-4C8D-91D5-A41A3EBC370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136</TotalTime>
  <Words>811</Words>
  <Application>Microsoft Office PowerPoint</Application>
  <PresentationFormat>Widescreen</PresentationFormat>
  <Paragraphs>155</Paragraphs>
  <Slides>17</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Segoe UI Light</vt:lpstr>
      <vt:lpstr>Segoe UI Semilight</vt:lpstr>
      <vt:lpstr>Segoe UI Symbol</vt:lpstr>
      <vt:lpstr>Wingdings 2</vt:lpstr>
      <vt:lpstr>Flow</vt:lpstr>
      <vt:lpstr>Teams Training </vt:lpstr>
      <vt:lpstr>Bringing it all together with Teams</vt:lpstr>
      <vt:lpstr>Ways to use Teams</vt:lpstr>
      <vt:lpstr>PowerPoint Presentation</vt:lpstr>
      <vt:lpstr>PowerPoint Presentation</vt:lpstr>
      <vt:lpstr>PowerPoint Presentation</vt:lpstr>
      <vt:lpstr>PowerPoint Presentation</vt:lpstr>
      <vt:lpstr>PowerPoint Presentation</vt:lpstr>
      <vt:lpstr>Demo: Teams looks like this installed:</vt:lpstr>
      <vt:lpstr>Creating a new team</vt:lpstr>
      <vt:lpstr>Then, Add Members!</vt:lpstr>
      <vt:lpstr>Chatting, Meetings, and Files</vt:lpstr>
      <vt:lpstr>Chatting</vt:lpstr>
      <vt:lpstr>Organize chats</vt:lpstr>
      <vt:lpstr>Meetings</vt:lpstr>
      <vt:lpstr>Files, GIFS, Emoticons</vt:lpstr>
      <vt:lpstr>Summary – Teams Training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Teams</dc:title>
  <dc:creator>Zoe Watson</dc:creator>
  <cp:lastModifiedBy>MJ Parker</cp:lastModifiedBy>
  <cp:revision>2</cp:revision>
  <cp:lastPrinted>2017-09-11T13:50:19Z</cp:lastPrinted>
  <dcterms:created xsi:type="dcterms:W3CDTF">2013-09-15T14:10:48Z</dcterms:created>
  <dcterms:modified xsi:type="dcterms:W3CDTF">2021-08-02T18:25:37Z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0x010100AFBFFFE8FF89CB428D09D759BCAD8815</vt:lpwstr>
  </property>
  <property fmtid="{D5CDD505-2E9C-101B-9397-08002B2CF9AE}" pid="3" name="MSIP_Label_4a4adc01-4176-4ce2-924e-eee8f0ec6bee_Enabled">
    <vt:lpwstr>True</vt:lpwstr>
  </property>
  <property fmtid="{D5CDD505-2E9C-101B-9397-08002B2CF9AE}" pid="4" name="MSIP_Label_4a4adc01-4176-4ce2-924e-eee8f0ec6bee_SiteId">
    <vt:lpwstr>cb53f81e-6e7f-4020-b7a3-b4f90d14cd68</vt:lpwstr>
  </property>
  <property fmtid="{D5CDD505-2E9C-101B-9397-08002B2CF9AE}" pid="5" name="MSIP_Label_4a4adc01-4176-4ce2-924e-eee8f0ec6bee_Owner">
    <vt:lpwstr>caroline@ComplianceWS.onmicrosoft.com</vt:lpwstr>
  </property>
  <property fmtid="{D5CDD505-2E9C-101B-9397-08002B2CF9AE}" pid="6" name="MSIP_Label_4a4adc01-4176-4ce2-924e-eee8f0ec6bee_SetDate">
    <vt:lpwstr>2018-09-26T09:33:29.4302550Z</vt:lpwstr>
  </property>
  <property fmtid="{D5CDD505-2E9C-101B-9397-08002B2CF9AE}" pid="7" name="MSIP_Label_4a4adc01-4176-4ce2-924e-eee8f0ec6bee_Name">
    <vt:lpwstr>Public</vt:lpwstr>
  </property>
  <property fmtid="{D5CDD505-2E9C-101B-9397-08002B2CF9AE}" pid="8" name="MSIP_Label_4a4adc01-4176-4ce2-924e-eee8f0ec6bee_Application">
    <vt:lpwstr>Microsoft Azure Information Protection</vt:lpwstr>
  </property>
  <property fmtid="{D5CDD505-2E9C-101B-9397-08002B2CF9AE}" pid="9" name="MSIP_Label_4a4adc01-4176-4ce2-924e-eee8f0ec6bee_Extended_MSFT_Method">
    <vt:lpwstr>Automatic</vt:lpwstr>
  </property>
  <property fmtid="{D5CDD505-2E9C-101B-9397-08002B2CF9AE}" pid="10" name="Sensitivity">
    <vt:lpwstr>Public</vt:lpwstr>
  </property>
</Properties>
</file>